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charts/style15.xml" ContentType="application/vnd.ms-office.chartstyl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olors6.xml" ContentType="application/vnd.ms-office.chartcolorstyle+xml"/>
  <Override PartName="/ppt/charts/style22.xml" ContentType="application/vnd.ms-office.chart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olors16.xml" ContentType="application/vnd.ms-office.chartcolorstyle+xml"/>
  <Override PartName="/ppt/charts/style11.xml" ContentType="application/vnd.ms-office.chart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olors2.xml" ContentType="application/vnd.ms-office.chartcolorstyle+xml"/>
  <Override PartName="/ppt/charts/colors23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charts/colors12.xml" ContentType="application/vnd.ms-office.chartcolorstyl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notesSlides/notesSlide12.xml" ContentType="application/vnd.openxmlformats-officedocument.presentationml.notesSlide+xml"/>
  <Override PartName="/ppt/charts/style9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charts/chart111.xml" ContentType="application/vnd.openxmlformats-officedocument.drawingml.chart+xml"/>
  <Override PartName="/ppt/charts/style5.xml" ContentType="application/vnd.ms-office.chartstyle+xml"/>
  <Override PartName="/ppt/charts/colors230.xml" ContentType="application/vnd.ms-office.chartcolor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style110.xml" ContentType="application/vnd.ms-office.chartstyle+xml"/>
  <Override PartName="/ppt/charts/style16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charts/chart241.xml" ContentType="application/vnd.openxmlformats-officedocument.drawingml.chart+xml"/>
  <Override PartName="/ppt/charts/style1.xml" ContentType="application/vnd.ms-office.chartstyle+xml"/>
  <Override PartName="/ppt/charts/style23.xml" ContentType="application/vnd.ms-office.chartstyl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olors17.xml" ContentType="application/vnd.ms-office.chartcolorstyle+xml"/>
  <Override PartName="/ppt/charts/style240.xml" ContentType="application/vnd.ms-office.chartstyle+xml"/>
  <Override PartName="/ppt/charts/colors7.xml" ContentType="application/vnd.ms-office.chartcolorstyle+xml"/>
  <Override PartName="/ppt/charts/style12.xml" ContentType="application/vnd.ms-office.chart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13.xml" ContentType="application/vnd.ms-office.chartcolorstyle+xml"/>
  <Override PartName="/ppt/charts/colors3.xml" ContentType="application/vnd.ms-office.chartcolorstyle+xml"/>
  <Override PartName="/ppt/charts/colors24.xml" ContentType="application/vnd.ms-office.chartcolorstyle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olors20.xml" ContentType="application/vnd.ms-office.chartcolorstyl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style19.xml" ContentType="application/vnd.ms-office.chartstyle+xml"/>
  <Override PartName="/ppt/charts/style6.xml" ContentType="application/vnd.ms-office.chartstyle+xml"/>
  <Override PartName="/ppt/charts/colors220.xml" ContentType="application/vnd.ms-office.chartcolorstyle+xml"/>
  <Override PartName="/ppt/charts/style120.xml" ContentType="application/vnd.ms-office.chart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charts/style4.xml" ContentType="application/vnd.ms-office.chartstyle+xml"/>
  <Override PartName="/ppt/charts/style17.xml" ContentType="application/vnd.ms-office.chartstyle+xml"/>
  <Default Extension="jpg" ContentType="image/jpeg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charts/colors8.xml" ContentType="application/vnd.ms-office.chartcolorstyle+xml"/>
  <Override PartName="/ppt/charts/style2.xml" ContentType="application/vnd.ms-office.chartstyle+xml"/>
  <Override PartName="/ppt/charts/style24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8.xml" ContentType="application/vnd.ms-office.chartcolorstyle+xml"/>
  <Override PartName="/ppt/charts/style230.xml" ContentType="application/vnd.ms-office.chart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charts/chart26.xml" ContentType="application/vnd.openxmlformats-officedocument.drawingml.chart+xml"/>
  <Override PartName="/ppt/diagrams/data11.xml" ContentType="application/vnd.openxmlformats-officedocument.drawingml.diagramData+xml"/>
  <Override PartName="/ppt/charts/colors4.xml" ContentType="application/vnd.ms-office.chartcolorstyle+xml"/>
  <Override PartName="/ppt/charts/style20.xml" ContentType="application/vnd.ms-office.chart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charts/chart15.xml" ContentType="application/vnd.openxmlformats-officedocument.drawingml.chart+xml"/>
  <Override PartName="/ppt/charts/colors14.xml" ContentType="application/vnd.ms-office.chartcolorstyle+xml"/>
  <Override PartName="/ppt/charts/colors120.xml" ContentType="application/vnd.ms-office.chartcolor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notesSlides/notesSlide14.xml" ContentType="application/vnd.openxmlformats-officedocument.presentationml.notesSlide+xml"/>
  <Override PartName="/ppt/charts/colors21.xml" ContentType="application/vnd.ms-office.chartcolorstyle+xml"/>
  <Override PartName="/ppt/notesSlides/notesSlide9.xml" ContentType="application/vnd.openxmlformats-officedocument.presentationml.notesSlide+xml"/>
  <Override PartName="/ppt/charts/chart131.xml" ContentType="application/vnd.openxmlformats-officedocument.drawingml.chart+xml"/>
  <Override PartName="/ppt/charts/colors10.xml" ContentType="application/vnd.ms-office.chartcolorstyle+xml"/>
  <Override PartName="/ppt/charts/style7.xml" ContentType="application/vnd.ms-office.chartstyl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style18.xml" ContentType="application/vnd.ms-office.chart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charts/colors9.xml" ContentType="application/vnd.ms-office.chartcolorstyle+xml"/>
  <Override PartName="/ppt/charts/style14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charts/style21.xml" ContentType="application/vnd.ms-office.chartstyle+xml"/>
  <Override PartName="/ppt/charts/colors19.xml" ContentType="application/vnd.ms-office.chartcolorstyle+xml"/>
  <Override PartName="/ppt/diagrams/drawing1.xml" ContentType="application/vnd.ms-office.drawingml.diagramDrawing+xml"/>
  <Override PartName="/ppt/charts/style220.xml" ContentType="application/vnd.ms-office.chartstyl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charts/colors5.xml" ContentType="application/vnd.ms-office.chartcolorstyle+xml"/>
  <Override PartName="/ppt/charts/style10.xml" ContentType="application/vnd.ms-office.chartstyle+xml"/>
  <Override PartName="/ppt/charts/colors15.xml" ContentType="application/vnd.ms-office.chartcolor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rts/chart23.xml" ContentType="application/vnd.openxmlformats-officedocument.drawingml.chart+xml"/>
  <Override PartName="/ppt/charts/colors110.xml" ContentType="application/vnd.ms-office.chartcolorstyl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charts/colors1.xml" ContentType="application/vnd.ms-office.chartcolorstyle+xml"/>
  <Override PartName="/ppt/charts/colors11.xml" ContentType="application/vnd.ms-office.chartcolorstyle+xml"/>
  <Override PartName="/ppt/charts/colors22.xml" ContentType="application/vnd.ms-office.chartcolorstyl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style8.xml" ContentType="application/vnd.ms-office.chartstyle+xml"/>
  <Override PartName="/ppt/charts/colors240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0" r:id="rId2"/>
  </p:sldMasterIdLst>
  <p:notesMasterIdLst>
    <p:notesMasterId r:id="rId27"/>
  </p:notesMasterIdLst>
  <p:sldIdLst>
    <p:sldId id="278" r:id="rId3"/>
    <p:sldId id="279" r:id="rId4"/>
    <p:sldId id="270" r:id="rId5"/>
    <p:sldId id="296" r:id="rId6"/>
    <p:sldId id="284" r:id="rId7"/>
    <p:sldId id="285" r:id="rId8"/>
    <p:sldId id="258" r:id="rId9"/>
    <p:sldId id="259" r:id="rId10"/>
    <p:sldId id="260" r:id="rId11"/>
    <p:sldId id="261" r:id="rId12"/>
    <p:sldId id="277" r:id="rId13"/>
    <p:sldId id="262" r:id="rId14"/>
    <p:sldId id="263" r:id="rId15"/>
    <p:sldId id="276" r:id="rId16"/>
    <p:sldId id="266" r:id="rId17"/>
    <p:sldId id="283" r:id="rId18"/>
    <p:sldId id="282" r:id="rId19"/>
    <p:sldId id="286" r:id="rId20"/>
    <p:sldId id="292" r:id="rId21"/>
    <p:sldId id="294" r:id="rId22"/>
    <p:sldId id="295" r:id="rId23"/>
    <p:sldId id="290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43B29"/>
    <a:srgbClr val="FF00FF"/>
    <a:srgbClr val="FF0000"/>
    <a:srgbClr val="0000FF"/>
    <a:srgbClr val="00CC00"/>
    <a:srgbClr val="AABD8F"/>
    <a:srgbClr val="BACDBF"/>
    <a:srgbClr val="BEAB25"/>
    <a:srgbClr val="B4BF8E"/>
    <a:srgbClr val="C7DEC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31" autoAdjust="0"/>
    <p:restoredTop sz="87971" autoAdjust="0"/>
  </p:normalViewPr>
  <p:slideViewPr>
    <p:cSldViewPr snapToGrid="0">
      <p:cViewPr>
        <p:scale>
          <a:sx n="70" d="100"/>
          <a:sy n="70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0.xml"/><Relationship Id="rId2" Type="http://schemas.microsoft.com/office/2011/relationships/chartColorStyle" Target="colors110.xml"/><Relationship Id="rId1" Type="http://schemas.openxmlformats.org/officeDocument/2006/relationships/package" Target="../embeddings/Microsoft_Office_Excel_Worksheet11.xlsx"/></Relationships>
</file>

<file path=ppt/charts/_rels/chart1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0.xml"/><Relationship Id="rId2" Type="http://schemas.microsoft.com/office/2011/relationships/chartColorStyle" Target="colors120.xml"/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Office_Excel_Worksheet13.xlsx"/></Relationships>
</file>

<file path=ppt/charts/_rels/chart1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Office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Office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Microsoft_Office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Microsoft_Office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Microsoft_Office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Microsoft_Office_Excel_Worksheet20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package" Target="../embeddings/Microsoft_Office_Excel_Worksheet21.xlsx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220.xml"/><Relationship Id="rId2" Type="http://schemas.microsoft.com/office/2011/relationships/chartColorStyle" Target="colors220.xml"/><Relationship Id="rId1" Type="http://schemas.openxmlformats.org/officeDocument/2006/relationships/package" Target="../embeddings/Microsoft_Office_Excel_Worksheet22.xlsx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230.xml"/><Relationship Id="rId2" Type="http://schemas.microsoft.com/office/2011/relationships/chartColorStyle" Target="colors230.xml"/><Relationship Id="rId1" Type="http://schemas.openxmlformats.org/officeDocument/2006/relationships/package" Target="../embeddings/Microsoft_Office_Excel_Worksheet23.xlsx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240.xml"/><Relationship Id="rId2" Type="http://schemas.microsoft.com/office/2011/relationships/chartColorStyle" Target="colors240.xml"/><Relationship Id="rId1" Type="http://schemas.openxmlformats.org/officeDocument/2006/relationships/package" Target="../embeddings/Microsoft_Office_Excel_Worksheet24.xlsx"/></Relationships>
</file>

<file path=ppt/charts/_rels/chart2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6546315407254543E-2"/>
          <c:w val="0.97845874283866241"/>
          <c:h val="0.9734536845927451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Sheet1!$A$2:$A$11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rotY val="76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318825734630793E-2"/>
          <c:y val="6.9194028500856909E-3"/>
          <c:w val="0.95707775140452755"/>
          <c:h val="0.9550238814744432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explosion val="15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explosion val="15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explosion val="14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explosion val="13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explosion val="14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Sheet1!$A$2:$A$9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rotY val="64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explosion val="14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Sheet1!$A$2:$A$8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6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explosion val="14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Sheet1!$A$2:$A$8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rotY val="64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explosion val="1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explosion val="12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Sheet1!$A$2:$A$9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explosion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firstSliceAng val="89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6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explosion val="1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explosion val="12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Sheet1!$A$2:$A$9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explosion val="39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explosion val="14"/>
            <c:spPr>
              <a:solidFill>
                <a:srgbClr val="FFC61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explosion val="1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spPr>
              <a:solidFill>
                <a:srgbClr val="68A2DB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5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6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7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8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9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0"/>
            <c:spPr>
              <a:solidFill>
                <a:srgbClr val="F4823B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1"/>
            <c:explosion val="13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cat>
            <c:strRef>
              <c:f>Sheet1!$A$2:$A$13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5"/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explosion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5"/>
            <c:explosion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6"/>
            <c:spPr>
              <a:solidFill>
                <a:srgbClr val="74B44A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7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8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9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1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cat>
            <c:strRef>
              <c:f>Sheet1!$A$2:$A$7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firstSliceAng val="116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explosion val="8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explosion val="1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explosion val="8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spPr>
              <a:solidFill>
                <a:srgbClr val="F48137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5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6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7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8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9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1"/>
            <c:spPr>
              <a:solidFill>
                <a:srgbClr val="FFC61E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cat>
            <c:strRef>
              <c:f>Sheet1!$A$2:$A$7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explosion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6"/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5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cat>
            <c:strRef>
              <c:f>Sheet1!$A$2:$A$7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rotY val="27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074419259676041E-2"/>
          <c:y val="1.7949500545078863E-3"/>
          <c:w val="0.98292558074032377"/>
          <c:h val="0.9813666337500358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69850">
              <a:solidFill>
                <a:srgbClr val="C00000"/>
              </a:solidFill>
            </a:ln>
          </c:spPr>
          <c:dPt>
            <c:idx val="0"/>
            <c:explosion val="10"/>
            <c:spPr>
              <a:solidFill>
                <a:schemeClr val="accent6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1"/>
            <c:explosion val="10"/>
            <c:spPr>
              <a:solidFill>
                <a:schemeClr val="accent5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2"/>
            <c:spPr>
              <a:solidFill>
                <a:srgbClr val="7030A0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3"/>
            <c:spPr>
              <a:solidFill>
                <a:srgbClr val="4270C1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4"/>
            <c:spPr>
              <a:solidFill>
                <a:schemeClr val="accent2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5"/>
            <c:explosion val="14"/>
            <c:spPr>
              <a:solidFill>
                <a:srgbClr val="FBBD00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6"/>
            <c:explosion val="11"/>
            <c:spPr>
              <a:solidFill>
                <a:schemeClr val="accent6">
                  <a:lumMod val="80000"/>
                  <a:lumOff val="20000"/>
                </a:schemeClr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7"/>
            <c:explosion val="14"/>
            <c:spPr>
              <a:solidFill>
                <a:srgbClr val="002060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cat>
            <c:strRef>
              <c:f>Sheet1!$A$2:$A$9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8.1714551517640451E-3"/>
          <c:w val="0.97845874283866252"/>
          <c:h val="0.9734536845927453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5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Sheet1!$A$2:$A$11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rotY val="272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80583982073969E-2"/>
          <c:y val="1.7949493457871586E-3"/>
          <c:w val="0.98019416017926009"/>
          <c:h val="0.9964101013084255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explosion val="6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explosion val="6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explosion val="8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explosion val="6"/>
            <c:spPr>
              <a:solidFill>
                <a:srgbClr val="4270C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explosion val="6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spPr>
              <a:solidFill>
                <a:srgbClr val="FBBD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explosion val="9"/>
            <c:spPr>
              <a:solidFill>
                <a:srgbClr val="00206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Sheet1!$A$2:$A$9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7949493457871586E-3"/>
          <c:w val="1"/>
          <c:h val="0.9982050506542126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dPt>
            <c:idx val="0"/>
            <c:explosion val="6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explosion val="8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spPr>
              <a:solidFill>
                <a:srgbClr val="4270C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spPr>
              <a:solidFill>
                <a:srgbClr val="FBBD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explosion val="13"/>
            <c:spPr>
              <a:solidFill>
                <a:srgbClr val="00206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Sheet1!$A$2:$A$9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rotY val="293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074419259676041E-2"/>
          <c:y val="1.7949500545078863E-3"/>
          <c:w val="0.98292558074032377"/>
          <c:h val="0.9813666337500358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69850">
              <a:solidFill>
                <a:srgbClr val="C00000"/>
              </a:solidFill>
            </a:ln>
          </c:spPr>
          <c:explosion val="7"/>
          <c:dPt>
            <c:idx val="0"/>
            <c:spPr>
              <a:solidFill>
                <a:schemeClr val="accent6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1"/>
            <c:spPr>
              <a:solidFill>
                <a:schemeClr val="accent5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2"/>
            <c:spPr>
              <a:solidFill>
                <a:srgbClr val="7030A0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3"/>
            <c:spPr>
              <a:solidFill>
                <a:srgbClr val="4270C1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4"/>
            <c:explosion val="0"/>
            <c:spPr>
              <a:solidFill>
                <a:schemeClr val="accent2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5"/>
            <c:explosion val="0"/>
            <c:spPr>
              <a:solidFill>
                <a:srgbClr val="FBBD00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6"/>
            <c:explosion val="0"/>
            <c:spPr>
              <a:solidFill>
                <a:schemeClr val="accent6">
                  <a:lumMod val="80000"/>
                  <a:lumOff val="20000"/>
                </a:schemeClr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7"/>
            <c:spPr>
              <a:solidFill>
                <a:srgbClr val="002060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cat>
            <c:strRef>
              <c:f>Sheet1!$A$2:$A$9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rotY val="272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80583982073969E-2"/>
          <c:y val="1.7949493457871586E-3"/>
          <c:w val="0.98019416017926009"/>
          <c:h val="0.9964101013084255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explosion val="6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explosion val="6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explosion val="8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explosion val="6"/>
            <c:spPr>
              <a:solidFill>
                <a:srgbClr val="4270C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explosion val="6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spPr>
              <a:solidFill>
                <a:srgbClr val="FBBD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explosion val="9"/>
            <c:spPr>
              <a:solidFill>
                <a:srgbClr val="00206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Sheet1!$A$2:$A$9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rotY val="299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7949493457871586E-3"/>
          <c:w val="1"/>
          <c:h val="0.9982050506542126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explosion val="7"/>
          <c:dPt>
            <c:idx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spPr>
              <a:solidFill>
                <a:srgbClr val="4270C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spPr>
              <a:solidFill>
                <a:srgbClr val="FBBD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spPr>
              <a:solidFill>
                <a:srgbClr val="00206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Sheet1!$A$2:$A$9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9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074419259676038E-2"/>
          <c:y val="1.7949500545078856E-3"/>
          <c:w val="0.98292558074032399"/>
          <c:h val="0.9813666337500360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69850">
              <a:solidFill>
                <a:srgbClr val="C00000"/>
              </a:solidFill>
            </a:ln>
          </c:spPr>
          <c:explosion val="7"/>
          <c:dPt>
            <c:idx val="0"/>
            <c:bubble3D val="0"/>
            <c:spPr>
              <a:solidFill>
                <a:schemeClr val="accent6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2"/>
            <c:bubble3D val="0"/>
            <c:spPr>
              <a:solidFill>
                <a:srgbClr val="7030A0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3"/>
            <c:bubble3D val="0"/>
            <c:spPr>
              <a:solidFill>
                <a:srgbClr val="4270C1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4"/>
            <c:bubble3D val="0"/>
            <c:explosion val="0"/>
            <c:spPr>
              <a:solidFill>
                <a:schemeClr val="accent2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5"/>
            <c:bubble3D val="0"/>
            <c:explosion val="0"/>
            <c:spPr>
              <a:solidFill>
                <a:srgbClr val="FBBD00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6"/>
            <c:bubble3D val="0"/>
            <c:explosion val="0"/>
            <c:spPr>
              <a:solidFill>
                <a:schemeClr val="accent6">
                  <a:lumMod val="80000"/>
                  <a:lumOff val="20000"/>
                </a:schemeClr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7"/>
            <c:bubble3D val="0"/>
            <c:spPr>
              <a:solidFill>
                <a:srgbClr val="002060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cat>
            <c:strRef>
              <c:f>Sheet1!$A$2:$A$9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7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805839820739683E-2"/>
          <c:y val="1.7949493457871586E-3"/>
          <c:w val="0.98019416017926031"/>
          <c:h val="0.9964101013084256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6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6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explosion val="8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explosion val="6"/>
            <c:spPr>
              <a:solidFill>
                <a:srgbClr val="4270C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explosion val="6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rgbClr val="FBBD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explosion val="9"/>
            <c:spPr>
              <a:solidFill>
                <a:srgbClr val="00206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Sheet1!$A$2:$A$9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9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7949493457871586E-3"/>
          <c:w val="1"/>
          <c:h val="0.9982050506542126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explosion val="7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rgbClr val="4270C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rgbClr val="FBBD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Sheet1!$A$2:$A$9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explosion val="13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96837565689650074"/>
          <c:h val="0.93548415648075212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strCache>
                      <c:ptCount val="4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  <c:pt idx="3">
                        <c:v>4th Qtr</c:v>
                      </c:pt>
                    </c:strCache>
                  </c:strRef>
                </c15:cat>
              </c15:filteredCategoryTitle>
            </c:ext>
          </c:extLst>
        </c:ser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rotY val="225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25048878160649E-3"/>
          <c:y val="1.524914338637447E-2"/>
          <c:w val="0.96837565689650074"/>
          <c:h val="0.93548415648075212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strCache>
                      <c:ptCount val="4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  <c:pt idx="3">
                        <c:v>4th Qtr</c:v>
                      </c:pt>
                    </c:strCache>
                  </c:strRef>
                </c15:cat>
              </c15:filteredCategoryTitle>
            </c:ext>
          </c:extLst>
        </c:ser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explosion val="9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725898892356312E-2"/>
          <c:y val="3.1881853200611716E-2"/>
          <c:w val="0.93733534829121057"/>
          <c:h val="0.9362362935987769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spPr>
              <a:solidFill>
                <a:srgbClr val="4270C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explosion val="1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explosion val="10"/>
            <c:spPr>
              <a:solidFill>
                <a:srgbClr val="FBBD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spPr>
              <a:solidFill>
                <a:srgbClr val="00206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Sheet1!$A$2:$A$9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7"/>
          <c:dPt>
            <c:idx val="0"/>
            <c:explosion val="9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explosion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explosion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Sheet1!$A$2:$A$8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image" Target="../media/image46.png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image" Target="../media/image31.jpg"/><Relationship Id="rId4" Type="http://schemas.openxmlformats.org/officeDocument/2006/relationships/image" Target="../media/image3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image" Target="../media/image31.jpg"/><Relationship Id="rId4" Type="http://schemas.openxmlformats.org/officeDocument/2006/relationships/image" Target="../media/image3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08A39-3C00-47A2-A445-BAB63E6CB713}" type="doc">
      <dgm:prSet loTypeId="urn:microsoft.com/office/officeart/2005/8/layout/pictureOrgChart+Icon" loCatId="hierarchy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3765C35-59F0-422A-8269-0F0A75552031}">
      <dgm:prSet phldrT="[Text]" custT="1"/>
      <dgm:spPr/>
      <dgm:t>
        <a:bodyPr/>
        <a:lstStyle/>
        <a:p>
          <a:pPr algn="r"/>
          <a:r>
            <a:rPr lang="en-US" sz="2400" dirty="0" err="1" smtClean="0">
              <a:latin typeface="SutonnyMJ" pitchFamily="2" charset="0"/>
              <a:cs typeface="SutonnyMJ" pitchFamily="2" charset="0"/>
            </a:rPr>
            <a:t>iæB</a:t>
          </a:r>
          <a:r>
            <a:rPr lang="en-US" sz="24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400" dirty="0" err="1" smtClean="0">
              <a:latin typeface="SutonnyMJ" pitchFamily="2" charset="0"/>
              <a:cs typeface="SutonnyMJ" pitchFamily="2" charset="0"/>
            </a:rPr>
            <a:t>gvQ</a:t>
          </a:r>
          <a:endParaRPr lang="en-US" sz="2400" dirty="0">
            <a:latin typeface="SutonnyMJ" pitchFamily="2" charset="0"/>
            <a:cs typeface="SutonnyMJ" pitchFamily="2" charset="0"/>
          </a:endParaRPr>
        </a:p>
      </dgm:t>
    </dgm:pt>
    <dgm:pt modelId="{3AE05AC4-F76F-4961-AB5B-E8BAE269B1B6}" type="parTrans" cxnId="{E907E9F7-6885-46F5-BF2D-6F537CDA0C3C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48960E-76A4-48EA-B84C-01E4B48B6DF7}" type="sibTrans" cxnId="{E907E9F7-6885-46F5-BF2D-6F537CDA0C3C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297560-4699-42EB-91C8-B17F39D21A4B}" type="asst">
      <dgm:prSet phldrT="[Text]" custT="1"/>
      <dgm:spPr/>
      <dgm:t>
        <a:bodyPr/>
        <a:lstStyle/>
        <a:p>
          <a:pPr algn="ctr"/>
          <a:r>
            <a:rPr lang="en-US" sz="2800" dirty="0" err="1" smtClean="0">
              <a:latin typeface="SutonnyMJ" pitchFamily="2" charset="0"/>
              <a:cs typeface="SutonnyMJ" pitchFamily="2" charset="0"/>
            </a:rPr>
            <a:t>gvQwUi</a:t>
          </a:r>
          <a:r>
            <a:rPr lang="en-US" sz="28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800" dirty="0" err="1" smtClean="0">
              <a:latin typeface="SutonnyMJ" pitchFamily="2" charset="0"/>
              <a:cs typeface="SutonnyMJ" pitchFamily="2" charset="0"/>
            </a:rPr>
            <a:t>PvIqv</a:t>
          </a:r>
          <a:r>
            <a:rPr lang="en-US" sz="2800" dirty="0" smtClean="0">
              <a:latin typeface="SutonnyMJ" pitchFamily="2" charset="0"/>
              <a:cs typeface="SutonnyMJ" pitchFamily="2" charset="0"/>
            </a:rPr>
            <a:t> `vg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AB28DC-FEF4-4BEA-B389-DD7FAB716C2E}" type="parTrans" cxnId="{3E34993A-EF68-45E3-A45F-5D3CD294D488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A5AF7B-2A7E-4BB9-8286-3506C6C81E1A}" type="sibTrans" cxnId="{3E34993A-EF68-45E3-A45F-5D3CD294D488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8344B2-5B6E-4866-B293-C5D905911E94}">
      <dgm:prSet phldrT="[Text]" custT="1"/>
      <dgm:spPr>
        <a:blipFill rotWithShape="0">
          <a:blip xmlns:r="http://schemas.openxmlformats.org/officeDocument/2006/relationships" r:embed="rId1"/>
          <a:stretch>
            <a:fillRect r="-8025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E07A6A66-E249-4EE6-BE93-03838B615B5F}" type="parTrans" cxnId="{EC977F3D-7DE1-4996-843F-A64D30F724EE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EE3942-4238-4F5A-99B9-5442247DCAF7}" type="sibTrans" cxnId="{EC977F3D-7DE1-4996-843F-A64D30F724EE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26CB38-AE99-428C-AEF8-BEF306A18BDF}">
      <dgm:prSet phldrT="[Text]" custT="1"/>
      <dgm:spPr>
        <a:blipFill rotWithShape="0">
          <a:blip xmlns:r="http://schemas.openxmlformats.org/officeDocument/2006/relationships" r:embed="rId2"/>
          <a:stretch>
            <a:fillRect r="-8418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6951821A-A2C7-42F1-9D6D-CA92A398425B}" type="parTrans" cxnId="{A85EE3D6-ECD0-49BE-AB74-4C9CF674958E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06EDDF-BDA4-428D-B05D-B5314A54A125}" type="sibTrans" cxnId="{A85EE3D6-ECD0-49BE-AB74-4C9CF674958E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45BE80-4812-4C75-8025-A59B4CF230C4}">
      <dgm:prSet phldrT="[Text]" custT="1"/>
      <dgm:spPr>
        <a:blipFill rotWithShape="0">
          <a:blip xmlns:r="http://schemas.openxmlformats.org/officeDocument/2006/relationships" r:embed="rId3"/>
          <a:stretch>
            <a:fillRect r="-8418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22322D9-750E-4EB6-B505-7AF3B36ED71A}" type="parTrans" cxnId="{4673ABED-8841-4E1F-A1CE-BBF24ADC596F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1C0C99-BF7D-451F-B1F4-ADD6EB576F3D}" type="sibTrans" cxnId="{4673ABED-8841-4E1F-A1CE-BBF24ADC596F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2DD2D8-A40D-4AF3-9C28-A67105A85BBA}" type="asst">
      <dgm:prSet custT="1"/>
      <dgm:spPr/>
      <dgm:t>
        <a:bodyPr/>
        <a:lstStyle/>
        <a:p>
          <a:r>
            <a:rPr lang="en-US" sz="2800" dirty="0" err="1" smtClean="0">
              <a:latin typeface="SutonnyMJ" pitchFamily="2" charset="0"/>
              <a:cs typeface="SutonnyMJ" pitchFamily="2" charset="0"/>
            </a:rPr>
            <a:t>w`‡q</a:t>
          </a:r>
          <a:r>
            <a:rPr lang="en-US" sz="28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800" dirty="0" err="1" smtClean="0">
              <a:latin typeface="SutonnyMJ" pitchFamily="2" charset="0"/>
              <a:cs typeface="SutonnyMJ" pitchFamily="2" charset="0"/>
            </a:rPr>
            <a:t>Lwi</a:t>
          </a:r>
          <a:r>
            <a:rPr lang="en-US" sz="2800" dirty="0" smtClean="0">
              <a:latin typeface="SutonnyMJ" pitchFamily="2" charset="0"/>
              <a:cs typeface="SutonnyMJ" pitchFamily="2" charset="0"/>
            </a:rPr>
            <a:t>` </a:t>
          </a:r>
          <a:r>
            <a:rPr lang="en-US" sz="2800" dirty="0" err="1" smtClean="0">
              <a:latin typeface="SutonnyMJ" pitchFamily="2" charset="0"/>
              <a:cs typeface="SutonnyMJ" pitchFamily="2" charset="0"/>
            </a:rPr>
            <a:t>Ki‡Z</a:t>
          </a:r>
          <a:r>
            <a:rPr lang="en-US" sz="28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800" dirty="0" err="1" smtClean="0">
              <a:latin typeface="SutonnyMJ" pitchFamily="2" charset="0"/>
              <a:cs typeface="SutonnyMJ" pitchFamily="2" charset="0"/>
            </a:rPr>
            <a:t>PvBj</a:t>
          </a:r>
          <a:r>
            <a:rPr lang="en-US" sz="2800" dirty="0" smtClean="0">
              <a:latin typeface="SutonnyMJ" pitchFamily="2" charset="0"/>
              <a:cs typeface="SutonnyMJ" pitchFamily="2" charset="0"/>
            </a:rPr>
            <a:t>|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1624C7-7287-4364-A60A-E3F2D164BEE5}" type="parTrans" cxnId="{57961EFA-F147-4FBD-843C-BFE1600A63A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06676F8-1270-4B09-A121-2C96E6BA7E59}" type="sibTrans" cxnId="{57961EFA-F147-4FBD-843C-BFE1600A63A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3A20F6FD-E7C5-46FC-B2B4-B2E67E5A1EA2}" type="pres">
      <dgm:prSet presAssocID="{DD208A39-3C00-47A2-A445-BAB63E6CB7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8E8FE93-4AD5-43A0-BF23-F599AEB84BC7}" type="pres">
      <dgm:prSet presAssocID="{C3765C35-59F0-422A-8269-0F0A75552031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971EE6D-0A36-4F60-AB40-B60A4F0107B4}" type="pres">
      <dgm:prSet presAssocID="{C3765C35-59F0-422A-8269-0F0A75552031}" presName="rootComposite1" presStyleCnt="0"/>
      <dgm:spPr/>
      <dgm:t>
        <a:bodyPr/>
        <a:lstStyle/>
        <a:p>
          <a:endParaRPr lang="en-US"/>
        </a:p>
      </dgm:t>
    </dgm:pt>
    <dgm:pt modelId="{DB987394-F216-4D95-A800-826328FC0F80}" type="pres">
      <dgm:prSet presAssocID="{C3765C35-59F0-422A-8269-0F0A75552031}" presName="rootText1" presStyleLbl="node0" presStyleIdx="0" presStyleCnt="1" custScaleX="225927" custScaleY="175489" custLinFactNeighborX="-23914" custLinFactNeighborY="-49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6CCEB6-7B6E-47A0-A6AF-9BB6F26F21E2}" type="pres">
      <dgm:prSet presAssocID="{C3765C35-59F0-422A-8269-0F0A75552031}" presName="rootPict1" presStyleLbl="alignImgPlace1" presStyleIdx="0" presStyleCnt="6" custScaleX="535822" custScaleY="201670" custLinFactNeighborX="-70686" custLinFactNeighborY="-2742"/>
      <dgm:spPr>
        <a:blipFill dpi="0" rotWithShape="1">
          <a:blip xmlns:r="http://schemas.openxmlformats.org/officeDocument/2006/relationships" r:embed="rId4"/>
          <a:srcRect/>
          <a:stretch>
            <a:fillRect r="-11000"/>
          </a:stretch>
        </a:blipFill>
      </dgm:spPr>
      <dgm:t>
        <a:bodyPr/>
        <a:lstStyle/>
        <a:p>
          <a:endParaRPr lang="en-US"/>
        </a:p>
      </dgm:t>
    </dgm:pt>
    <dgm:pt modelId="{FA6782D0-116E-40B2-9C10-626CDE9CB00F}" type="pres">
      <dgm:prSet presAssocID="{C3765C35-59F0-422A-8269-0F0A7555203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1EF6860-90F9-4EB4-99E8-FCEC3FC7A517}" type="pres">
      <dgm:prSet presAssocID="{C3765C35-59F0-422A-8269-0F0A75552031}" presName="hierChild2" presStyleCnt="0"/>
      <dgm:spPr/>
      <dgm:t>
        <a:bodyPr/>
        <a:lstStyle/>
        <a:p>
          <a:endParaRPr lang="en-US"/>
        </a:p>
      </dgm:t>
    </dgm:pt>
    <dgm:pt modelId="{909692DF-C5C4-4379-A5A9-9A1A7431F2BA}" type="pres">
      <dgm:prSet presAssocID="{E07A6A66-E249-4EE6-BE93-03838B615B5F}" presName="Name37" presStyleLbl="parChTrans1D2" presStyleIdx="0" presStyleCnt="4"/>
      <dgm:spPr/>
      <dgm:t>
        <a:bodyPr/>
        <a:lstStyle/>
        <a:p>
          <a:endParaRPr lang="en-US"/>
        </a:p>
      </dgm:t>
    </dgm:pt>
    <dgm:pt modelId="{14E17061-9444-4189-96C6-14929A363367}" type="pres">
      <dgm:prSet presAssocID="{0C8344B2-5B6E-4866-B293-C5D905911E9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28EE4-6DCF-4E5D-92FE-869DEB09C87B}" type="pres">
      <dgm:prSet presAssocID="{0C8344B2-5B6E-4866-B293-C5D905911E94}" presName="rootComposite" presStyleCnt="0"/>
      <dgm:spPr/>
      <dgm:t>
        <a:bodyPr/>
        <a:lstStyle/>
        <a:p>
          <a:endParaRPr lang="en-US"/>
        </a:p>
      </dgm:t>
    </dgm:pt>
    <dgm:pt modelId="{134C5B2B-37EB-4F49-B9AF-F9E7DBBDB728}" type="pres">
      <dgm:prSet presAssocID="{0C8344B2-5B6E-4866-B293-C5D905911E94}" presName="rootText" presStyleLbl="node2" presStyleIdx="0" presStyleCnt="3" custScaleX="121102" custScaleY="1565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D2E79D-B67D-4B12-9C3B-4D5242714219}" type="pres">
      <dgm:prSet presAssocID="{0C8344B2-5B6E-4866-B293-C5D905911E94}" presName="rootPict" presStyleLbl="alignImgPlace1" presStyleIdx="1" presStyleCnt="6" custScaleX="174141" custScaleY="169363" custLinFactNeighborX="-3932" custLinFactNeighborY="0"/>
      <dgm:spPr>
        <a:blipFill>
          <a:blip xmlns:r="http://schemas.openxmlformats.org/officeDocument/2006/relationships" r:embed="rId5"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BFAB5D14-4E85-4506-A0EF-51A006F490F5}" type="pres">
      <dgm:prSet presAssocID="{0C8344B2-5B6E-4866-B293-C5D905911E94}" presName="rootConnector" presStyleLbl="node2" presStyleIdx="0" presStyleCnt="3"/>
      <dgm:spPr/>
      <dgm:t>
        <a:bodyPr/>
        <a:lstStyle/>
        <a:p>
          <a:endParaRPr lang="en-US"/>
        </a:p>
      </dgm:t>
    </dgm:pt>
    <dgm:pt modelId="{98D7A569-FDB8-47E7-854E-66860B9D9B02}" type="pres">
      <dgm:prSet presAssocID="{0C8344B2-5B6E-4866-B293-C5D905911E94}" presName="hierChild4" presStyleCnt="0"/>
      <dgm:spPr/>
      <dgm:t>
        <a:bodyPr/>
        <a:lstStyle/>
        <a:p>
          <a:endParaRPr lang="en-US"/>
        </a:p>
      </dgm:t>
    </dgm:pt>
    <dgm:pt modelId="{E5E416A7-B921-4846-958D-6DF16A4FA3DE}" type="pres">
      <dgm:prSet presAssocID="{0C8344B2-5B6E-4866-B293-C5D905911E94}" presName="hierChild5" presStyleCnt="0"/>
      <dgm:spPr/>
      <dgm:t>
        <a:bodyPr/>
        <a:lstStyle/>
        <a:p>
          <a:endParaRPr lang="en-US"/>
        </a:p>
      </dgm:t>
    </dgm:pt>
    <dgm:pt modelId="{6FFCB599-F077-4908-AA62-6C69911BB8F7}" type="pres">
      <dgm:prSet presAssocID="{6951821A-A2C7-42F1-9D6D-CA92A398425B}" presName="Name37" presStyleLbl="parChTrans1D2" presStyleIdx="1" presStyleCnt="4"/>
      <dgm:spPr/>
      <dgm:t>
        <a:bodyPr/>
        <a:lstStyle/>
        <a:p>
          <a:endParaRPr lang="en-US"/>
        </a:p>
      </dgm:t>
    </dgm:pt>
    <dgm:pt modelId="{7B1672ED-5D13-473F-945C-856831390B51}" type="pres">
      <dgm:prSet presAssocID="{0726CB38-AE99-428C-AEF8-BEF306A18BD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F318BE6-3EAE-4A70-956A-21ABA8165F7E}" type="pres">
      <dgm:prSet presAssocID="{0726CB38-AE99-428C-AEF8-BEF306A18BDF}" presName="rootComposite" presStyleCnt="0"/>
      <dgm:spPr/>
      <dgm:t>
        <a:bodyPr/>
        <a:lstStyle/>
        <a:p>
          <a:endParaRPr lang="en-US"/>
        </a:p>
      </dgm:t>
    </dgm:pt>
    <dgm:pt modelId="{9703B89A-2754-4EB8-ACA3-B9BBE7593777}" type="pres">
      <dgm:prSet presAssocID="{0726CB38-AE99-428C-AEF8-BEF306A18BDF}" presName="rootText" presStyleLbl="node2" presStyleIdx="1" presStyleCnt="3" custScaleX="110592" custScaleY="1626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CBDB8F-7FCB-4966-8FD4-6E2D621BC000}" type="pres">
      <dgm:prSet presAssocID="{0726CB38-AE99-428C-AEF8-BEF306A18BDF}" presName="rootPict" presStyleLbl="alignImgPlace1" presStyleIdx="2" presStyleCnt="6" custScaleX="144788" custScaleY="137125"/>
      <dgm:spPr>
        <a:blipFill>
          <a:blip xmlns:r="http://schemas.openxmlformats.org/officeDocument/2006/relationships" r:embed="rId6"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97D1441F-31E8-4A34-BB76-E476FF03E3E6}" type="pres">
      <dgm:prSet presAssocID="{0726CB38-AE99-428C-AEF8-BEF306A18BDF}" presName="rootConnector" presStyleLbl="node2" presStyleIdx="1" presStyleCnt="3"/>
      <dgm:spPr/>
      <dgm:t>
        <a:bodyPr/>
        <a:lstStyle/>
        <a:p>
          <a:endParaRPr lang="en-US"/>
        </a:p>
      </dgm:t>
    </dgm:pt>
    <dgm:pt modelId="{A045CBAB-DC51-4A81-881D-F14003D63F4E}" type="pres">
      <dgm:prSet presAssocID="{0726CB38-AE99-428C-AEF8-BEF306A18BDF}" presName="hierChild4" presStyleCnt="0"/>
      <dgm:spPr/>
      <dgm:t>
        <a:bodyPr/>
        <a:lstStyle/>
        <a:p>
          <a:endParaRPr lang="en-US"/>
        </a:p>
      </dgm:t>
    </dgm:pt>
    <dgm:pt modelId="{023FCB35-FA6B-403F-9A34-4BB873D8C185}" type="pres">
      <dgm:prSet presAssocID="{0726CB38-AE99-428C-AEF8-BEF306A18BDF}" presName="hierChild5" presStyleCnt="0"/>
      <dgm:spPr/>
      <dgm:t>
        <a:bodyPr/>
        <a:lstStyle/>
        <a:p>
          <a:endParaRPr lang="en-US"/>
        </a:p>
      </dgm:t>
    </dgm:pt>
    <dgm:pt modelId="{E650C9B7-A22D-4DB7-A2AD-08398344BA35}" type="pres">
      <dgm:prSet presAssocID="{022322D9-750E-4EB6-B505-7AF3B36ED71A}" presName="Name37" presStyleLbl="parChTrans1D2" presStyleIdx="2" presStyleCnt="4"/>
      <dgm:spPr/>
      <dgm:t>
        <a:bodyPr/>
        <a:lstStyle/>
        <a:p>
          <a:endParaRPr lang="en-US"/>
        </a:p>
      </dgm:t>
    </dgm:pt>
    <dgm:pt modelId="{A87BC45C-7381-4E73-B32C-54D10B34AA86}" type="pres">
      <dgm:prSet presAssocID="{4845BE80-4812-4C75-8025-A59B4CF230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E7FFDE2-E070-449F-8C8D-EFB312821FA2}" type="pres">
      <dgm:prSet presAssocID="{4845BE80-4812-4C75-8025-A59B4CF230C4}" presName="rootComposite" presStyleCnt="0"/>
      <dgm:spPr/>
      <dgm:t>
        <a:bodyPr/>
        <a:lstStyle/>
        <a:p>
          <a:endParaRPr lang="en-US"/>
        </a:p>
      </dgm:t>
    </dgm:pt>
    <dgm:pt modelId="{C1F4EFD8-8516-4DD4-8D5F-8BE8235DB6B3}" type="pres">
      <dgm:prSet presAssocID="{4845BE80-4812-4C75-8025-A59B4CF230C4}" presName="rootText" presStyleLbl="node2" presStyleIdx="2" presStyleCnt="3" custScaleX="110592" custScaleY="1626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B100CA-188A-4D04-8D8C-D8E1DE607E6A}" type="pres">
      <dgm:prSet presAssocID="{4845BE80-4812-4C75-8025-A59B4CF230C4}" presName="rootPict" presStyleLbl="alignImgPlace1" presStyleIdx="3" presStyleCnt="6" custScaleX="146070" custScaleY="151609"/>
      <dgm:spPr>
        <a:blipFill>
          <a:blip xmlns:r="http://schemas.openxmlformats.org/officeDocument/2006/relationships" r:embed="rId7"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1CE5733E-0F93-49EE-9B3A-777259AF71C4}" type="pres">
      <dgm:prSet presAssocID="{4845BE80-4812-4C75-8025-A59B4CF230C4}" presName="rootConnector" presStyleLbl="node2" presStyleIdx="2" presStyleCnt="3"/>
      <dgm:spPr/>
      <dgm:t>
        <a:bodyPr/>
        <a:lstStyle/>
        <a:p>
          <a:endParaRPr lang="en-US"/>
        </a:p>
      </dgm:t>
    </dgm:pt>
    <dgm:pt modelId="{CEB75EA5-40F6-40CC-A321-C7CDC61E1E48}" type="pres">
      <dgm:prSet presAssocID="{4845BE80-4812-4C75-8025-A59B4CF230C4}" presName="hierChild4" presStyleCnt="0"/>
      <dgm:spPr/>
      <dgm:t>
        <a:bodyPr/>
        <a:lstStyle/>
        <a:p>
          <a:endParaRPr lang="en-US"/>
        </a:p>
      </dgm:t>
    </dgm:pt>
    <dgm:pt modelId="{C36005D5-BFA4-406E-81CE-760F570A9FA5}" type="pres">
      <dgm:prSet presAssocID="{4845BE80-4812-4C75-8025-A59B4CF230C4}" presName="hierChild5" presStyleCnt="0"/>
      <dgm:spPr/>
      <dgm:t>
        <a:bodyPr/>
        <a:lstStyle/>
        <a:p>
          <a:endParaRPr lang="en-US"/>
        </a:p>
      </dgm:t>
    </dgm:pt>
    <dgm:pt modelId="{B7BA16FA-20EB-487C-8DB2-F845F604382C}" type="pres">
      <dgm:prSet presAssocID="{EA1624C7-7287-4364-A60A-E3F2D164BEE5}" presName="Name111" presStyleLbl="parChTrans1D3" presStyleIdx="0" presStyleCnt="1"/>
      <dgm:spPr/>
      <dgm:t>
        <a:bodyPr/>
        <a:lstStyle/>
        <a:p>
          <a:endParaRPr lang="en-US"/>
        </a:p>
      </dgm:t>
    </dgm:pt>
    <dgm:pt modelId="{46D22A28-B1E4-44B6-A698-3288B67A3322}" type="pres">
      <dgm:prSet presAssocID="{472DD2D8-A40D-4AF3-9C28-A67105A85BBA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19F9DD1-E06A-4E09-88C3-2597AFCCAA3B}" type="pres">
      <dgm:prSet presAssocID="{472DD2D8-A40D-4AF3-9C28-A67105A85BBA}" presName="rootComposite3" presStyleCnt="0"/>
      <dgm:spPr/>
      <dgm:t>
        <a:bodyPr/>
        <a:lstStyle/>
        <a:p>
          <a:endParaRPr lang="en-US"/>
        </a:p>
      </dgm:t>
    </dgm:pt>
    <dgm:pt modelId="{1A34DC8A-B590-43B0-8B1C-A24ADF46ACE4}" type="pres">
      <dgm:prSet presAssocID="{472DD2D8-A40D-4AF3-9C28-A67105A85BBA}" presName="rootText3" presStyleLbl="asst2" presStyleIdx="0" presStyleCnt="1" custScaleX="284378" custScaleY="523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C7E8AD-E1EF-41D8-9476-7856C844DD33}" type="pres">
      <dgm:prSet presAssocID="{472DD2D8-A40D-4AF3-9C28-A67105A85BBA}" presName="rootPict3" presStyleLbl="alignImgPlace1" presStyleIdx="4" presStyleCnt="6" custScaleX="74705" custScaleY="55227" custLinFactX="-104510" custLinFactNeighborX="-200000" custLinFactNeighborY="464"/>
      <dgm:spPr/>
      <dgm:t>
        <a:bodyPr/>
        <a:lstStyle/>
        <a:p>
          <a:endParaRPr lang="en-US"/>
        </a:p>
      </dgm:t>
    </dgm:pt>
    <dgm:pt modelId="{C9133685-FA13-4C7C-86EF-8B0E1C9E243D}" type="pres">
      <dgm:prSet presAssocID="{472DD2D8-A40D-4AF3-9C28-A67105A85BBA}" presName="rootConnector3" presStyleLbl="asst2" presStyleIdx="0" presStyleCnt="1"/>
      <dgm:spPr/>
      <dgm:t>
        <a:bodyPr/>
        <a:lstStyle/>
        <a:p>
          <a:endParaRPr lang="en-US"/>
        </a:p>
      </dgm:t>
    </dgm:pt>
    <dgm:pt modelId="{0052750F-C77A-406B-A43A-2172B25234B2}" type="pres">
      <dgm:prSet presAssocID="{472DD2D8-A40D-4AF3-9C28-A67105A85BBA}" presName="hierChild6" presStyleCnt="0"/>
      <dgm:spPr/>
      <dgm:t>
        <a:bodyPr/>
        <a:lstStyle/>
        <a:p>
          <a:endParaRPr lang="en-US"/>
        </a:p>
      </dgm:t>
    </dgm:pt>
    <dgm:pt modelId="{61B0C7E2-2C1F-43E5-AB87-D26D669FA0DE}" type="pres">
      <dgm:prSet presAssocID="{472DD2D8-A40D-4AF3-9C28-A67105A85BBA}" presName="hierChild7" presStyleCnt="0"/>
      <dgm:spPr/>
      <dgm:t>
        <a:bodyPr/>
        <a:lstStyle/>
        <a:p>
          <a:endParaRPr lang="en-US"/>
        </a:p>
      </dgm:t>
    </dgm:pt>
    <dgm:pt modelId="{4C3ED7A9-4A43-488A-BD77-F5CA86B20D65}" type="pres">
      <dgm:prSet presAssocID="{C3765C35-59F0-422A-8269-0F0A75552031}" presName="hierChild3" presStyleCnt="0"/>
      <dgm:spPr/>
      <dgm:t>
        <a:bodyPr/>
        <a:lstStyle/>
        <a:p>
          <a:endParaRPr lang="en-US"/>
        </a:p>
      </dgm:t>
    </dgm:pt>
    <dgm:pt modelId="{312A37FD-0787-458B-806D-18C6436C2192}" type="pres">
      <dgm:prSet presAssocID="{6AAB28DC-FEF4-4BEA-B389-DD7FAB716C2E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BADCC157-DD45-4FF1-8CBF-C44AC7668397}" type="pres">
      <dgm:prSet presAssocID="{61297560-4699-42EB-91C8-B17F39D21A4B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33EC1DF-BBCE-4D7A-B0C1-393906313E0E}" type="pres">
      <dgm:prSet presAssocID="{61297560-4699-42EB-91C8-B17F39D21A4B}" presName="rootComposite3" presStyleCnt="0"/>
      <dgm:spPr/>
      <dgm:t>
        <a:bodyPr/>
        <a:lstStyle/>
        <a:p>
          <a:endParaRPr lang="en-US"/>
        </a:p>
      </dgm:t>
    </dgm:pt>
    <dgm:pt modelId="{EDF9DFE7-648F-4CD1-AC6D-2C6D17C7F80D}" type="pres">
      <dgm:prSet presAssocID="{61297560-4699-42EB-91C8-B17F39D21A4B}" presName="rootText3" presStyleLbl="asst1" presStyleIdx="0" presStyleCnt="1" custScaleX="134400" custScaleY="94864" custLinFactNeighborX="37647" custLinFactNeighborY="-207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5CD66B-075A-4352-8BCD-06ABED1C5635}" type="pres">
      <dgm:prSet presAssocID="{61297560-4699-42EB-91C8-B17F39D21A4B}" presName="rootPict3" presStyleLbl="alignImgPlace1" presStyleIdx="5" presStyleCnt="6" custScaleX="98627" custScaleY="94354" custLinFactNeighborX="68397" custLinFactNeighborY="-28482"/>
      <dgm:spPr/>
      <dgm:t>
        <a:bodyPr/>
        <a:lstStyle/>
        <a:p>
          <a:endParaRPr lang="en-US"/>
        </a:p>
      </dgm:t>
    </dgm:pt>
    <dgm:pt modelId="{7C196831-2F4C-44C7-8EC0-31644F7DDF7D}" type="pres">
      <dgm:prSet presAssocID="{61297560-4699-42EB-91C8-B17F39D21A4B}" presName="rootConnector3" presStyleLbl="asst1" presStyleIdx="0" presStyleCnt="1"/>
      <dgm:spPr/>
      <dgm:t>
        <a:bodyPr/>
        <a:lstStyle/>
        <a:p>
          <a:endParaRPr lang="en-US"/>
        </a:p>
      </dgm:t>
    </dgm:pt>
    <dgm:pt modelId="{D122DD13-600E-4144-B201-28D456DAAC35}" type="pres">
      <dgm:prSet presAssocID="{61297560-4699-42EB-91C8-B17F39D21A4B}" presName="hierChild6" presStyleCnt="0"/>
      <dgm:spPr/>
      <dgm:t>
        <a:bodyPr/>
        <a:lstStyle/>
        <a:p>
          <a:endParaRPr lang="en-US"/>
        </a:p>
      </dgm:t>
    </dgm:pt>
    <dgm:pt modelId="{F54EAA96-C4F6-4B4D-99B1-0CFC016C0446}" type="pres">
      <dgm:prSet presAssocID="{61297560-4699-42EB-91C8-B17F39D21A4B}" presName="hierChild7" presStyleCnt="0"/>
      <dgm:spPr/>
      <dgm:t>
        <a:bodyPr/>
        <a:lstStyle/>
        <a:p>
          <a:endParaRPr lang="en-US"/>
        </a:p>
      </dgm:t>
    </dgm:pt>
  </dgm:ptLst>
  <dgm:cxnLst>
    <dgm:cxn modelId="{8547E3C9-8F0C-4EAD-9B2E-FFE99FF9099F}" type="presOf" srcId="{0C8344B2-5B6E-4866-B293-C5D905911E94}" destId="{134C5B2B-37EB-4F49-B9AF-F9E7DBBDB728}" srcOrd="0" destOrd="0" presId="urn:microsoft.com/office/officeart/2005/8/layout/pictureOrgChart+Icon"/>
    <dgm:cxn modelId="{004CC206-8203-4D4F-8AF1-F64558FF1116}" type="presOf" srcId="{472DD2D8-A40D-4AF3-9C28-A67105A85BBA}" destId="{1A34DC8A-B590-43B0-8B1C-A24ADF46ACE4}" srcOrd="0" destOrd="0" presId="urn:microsoft.com/office/officeart/2005/8/layout/pictureOrgChart+Icon"/>
    <dgm:cxn modelId="{6F7D6511-4DE5-465D-8336-C69615CC5BB5}" type="presOf" srcId="{6AAB28DC-FEF4-4BEA-B389-DD7FAB716C2E}" destId="{312A37FD-0787-458B-806D-18C6436C2192}" srcOrd="0" destOrd="0" presId="urn:microsoft.com/office/officeart/2005/8/layout/pictureOrgChart+Icon"/>
    <dgm:cxn modelId="{CFD6F45C-A425-4DD6-8E52-B48AEACF1982}" type="presOf" srcId="{0726CB38-AE99-428C-AEF8-BEF306A18BDF}" destId="{9703B89A-2754-4EB8-ACA3-B9BBE7593777}" srcOrd="0" destOrd="0" presId="urn:microsoft.com/office/officeart/2005/8/layout/pictureOrgChart+Icon"/>
    <dgm:cxn modelId="{A85EE3D6-ECD0-49BE-AB74-4C9CF674958E}" srcId="{C3765C35-59F0-422A-8269-0F0A75552031}" destId="{0726CB38-AE99-428C-AEF8-BEF306A18BDF}" srcOrd="2" destOrd="0" parTransId="{6951821A-A2C7-42F1-9D6D-CA92A398425B}" sibTransId="{3306EDDF-BDA4-428D-B05D-B5314A54A125}"/>
    <dgm:cxn modelId="{FAA6200F-93F4-4953-860A-5B042D4E2BA8}" type="presOf" srcId="{0726CB38-AE99-428C-AEF8-BEF306A18BDF}" destId="{97D1441F-31E8-4A34-BB76-E476FF03E3E6}" srcOrd="1" destOrd="0" presId="urn:microsoft.com/office/officeart/2005/8/layout/pictureOrgChart+Icon"/>
    <dgm:cxn modelId="{3E34993A-EF68-45E3-A45F-5D3CD294D488}" srcId="{C3765C35-59F0-422A-8269-0F0A75552031}" destId="{61297560-4699-42EB-91C8-B17F39D21A4B}" srcOrd="0" destOrd="0" parTransId="{6AAB28DC-FEF4-4BEA-B389-DD7FAB716C2E}" sibTransId="{C2A5AF7B-2A7E-4BB9-8286-3506C6C81E1A}"/>
    <dgm:cxn modelId="{FEB39081-E017-4CCC-B47F-6C2EA449A8AF}" type="presOf" srcId="{4845BE80-4812-4C75-8025-A59B4CF230C4}" destId="{C1F4EFD8-8516-4DD4-8D5F-8BE8235DB6B3}" srcOrd="0" destOrd="0" presId="urn:microsoft.com/office/officeart/2005/8/layout/pictureOrgChart+Icon"/>
    <dgm:cxn modelId="{4673ABED-8841-4E1F-A1CE-BBF24ADC596F}" srcId="{C3765C35-59F0-422A-8269-0F0A75552031}" destId="{4845BE80-4812-4C75-8025-A59B4CF230C4}" srcOrd="3" destOrd="0" parTransId="{022322D9-750E-4EB6-B505-7AF3B36ED71A}" sibTransId="{041C0C99-BF7D-451F-B1F4-ADD6EB576F3D}"/>
    <dgm:cxn modelId="{E28C22BB-3635-4653-A454-302D7E44C7E6}" type="presOf" srcId="{EA1624C7-7287-4364-A60A-E3F2D164BEE5}" destId="{B7BA16FA-20EB-487C-8DB2-F845F604382C}" srcOrd="0" destOrd="0" presId="urn:microsoft.com/office/officeart/2005/8/layout/pictureOrgChart+Icon"/>
    <dgm:cxn modelId="{5B34F3B8-8FF5-4424-9E94-41DE5B893E97}" type="presOf" srcId="{4845BE80-4812-4C75-8025-A59B4CF230C4}" destId="{1CE5733E-0F93-49EE-9B3A-777259AF71C4}" srcOrd="1" destOrd="0" presId="urn:microsoft.com/office/officeart/2005/8/layout/pictureOrgChart+Icon"/>
    <dgm:cxn modelId="{1AC5DC40-AA7C-404A-879E-BD18199C9DF3}" type="presOf" srcId="{0C8344B2-5B6E-4866-B293-C5D905911E94}" destId="{BFAB5D14-4E85-4506-A0EF-51A006F490F5}" srcOrd="1" destOrd="0" presId="urn:microsoft.com/office/officeart/2005/8/layout/pictureOrgChart+Icon"/>
    <dgm:cxn modelId="{57961EFA-F147-4FBD-843C-BFE1600A63AE}" srcId="{4845BE80-4812-4C75-8025-A59B4CF230C4}" destId="{472DD2D8-A40D-4AF3-9C28-A67105A85BBA}" srcOrd="0" destOrd="0" parTransId="{EA1624C7-7287-4364-A60A-E3F2D164BEE5}" sibTransId="{706676F8-1270-4B09-A121-2C96E6BA7E59}"/>
    <dgm:cxn modelId="{FD325254-B3E6-4016-B920-998C1B0C6966}" type="presOf" srcId="{DD208A39-3C00-47A2-A445-BAB63E6CB713}" destId="{3A20F6FD-E7C5-46FC-B2B4-B2E67E5A1EA2}" srcOrd="0" destOrd="0" presId="urn:microsoft.com/office/officeart/2005/8/layout/pictureOrgChart+Icon"/>
    <dgm:cxn modelId="{95A02E85-1413-47A9-A6BC-179597567E8C}" type="presOf" srcId="{022322D9-750E-4EB6-B505-7AF3B36ED71A}" destId="{E650C9B7-A22D-4DB7-A2AD-08398344BA35}" srcOrd="0" destOrd="0" presId="urn:microsoft.com/office/officeart/2005/8/layout/pictureOrgChart+Icon"/>
    <dgm:cxn modelId="{EC977F3D-7DE1-4996-843F-A64D30F724EE}" srcId="{C3765C35-59F0-422A-8269-0F0A75552031}" destId="{0C8344B2-5B6E-4866-B293-C5D905911E94}" srcOrd="1" destOrd="0" parTransId="{E07A6A66-E249-4EE6-BE93-03838B615B5F}" sibTransId="{A1EE3942-4238-4F5A-99B9-5442247DCAF7}"/>
    <dgm:cxn modelId="{9A6B0538-A405-4E92-B00E-B61C72FCAF05}" type="presOf" srcId="{C3765C35-59F0-422A-8269-0F0A75552031}" destId="{FA6782D0-116E-40B2-9C10-626CDE9CB00F}" srcOrd="1" destOrd="0" presId="urn:microsoft.com/office/officeart/2005/8/layout/pictureOrgChart+Icon"/>
    <dgm:cxn modelId="{81B2255D-E038-4DD2-B317-018798699A6E}" type="presOf" srcId="{472DD2D8-A40D-4AF3-9C28-A67105A85BBA}" destId="{C9133685-FA13-4C7C-86EF-8B0E1C9E243D}" srcOrd="1" destOrd="0" presId="urn:microsoft.com/office/officeart/2005/8/layout/pictureOrgChart+Icon"/>
    <dgm:cxn modelId="{4618E96A-D0FC-4F12-BED8-87F49E11094E}" type="presOf" srcId="{61297560-4699-42EB-91C8-B17F39D21A4B}" destId="{EDF9DFE7-648F-4CD1-AC6D-2C6D17C7F80D}" srcOrd="0" destOrd="0" presId="urn:microsoft.com/office/officeart/2005/8/layout/pictureOrgChart+Icon"/>
    <dgm:cxn modelId="{102EC4AC-B4E8-4ABF-A5E6-7AD188CDBD76}" type="presOf" srcId="{61297560-4699-42EB-91C8-B17F39D21A4B}" destId="{7C196831-2F4C-44C7-8EC0-31644F7DDF7D}" srcOrd="1" destOrd="0" presId="urn:microsoft.com/office/officeart/2005/8/layout/pictureOrgChart+Icon"/>
    <dgm:cxn modelId="{7A7B12ED-3BB6-4C37-B5D2-099C24FA20A5}" type="presOf" srcId="{6951821A-A2C7-42F1-9D6D-CA92A398425B}" destId="{6FFCB599-F077-4908-AA62-6C69911BB8F7}" srcOrd="0" destOrd="0" presId="urn:microsoft.com/office/officeart/2005/8/layout/pictureOrgChart+Icon"/>
    <dgm:cxn modelId="{1849E749-BC8F-4952-879C-4A274F3D1EC6}" type="presOf" srcId="{C3765C35-59F0-422A-8269-0F0A75552031}" destId="{DB987394-F216-4D95-A800-826328FC0F80}" srcOrd="0" destOrd="0" presId="urn:microsoft.com/office/officeart/2005/8/layout/pictureOrgChart+Icon"/>
    <dgm:cxn modelId="{E907E9F7-6885-46F5-BF2D-6F537CDA0C3C}" srcId="{DD208A39-3C00-47A2-A445-BAB63E6CB713}" destId="{C3765C35-59F0-422A-8269-0F0A75552031}" srcOrd="0" destOrd="0" parTransId="{3AE05AC4-F76F-4961-AB5B-E8BAE269B1B6}" sibTransId="{5948960E-76A4-48EA-B84C-01E4B48B6DF7}"/>
    <dgm:cxn modelId="{C6F32671-089F-4060-884E-AA0CCA329010}" type="presOf" srcId="{E07A6A66-E249-4EE6-BE93-03838B615B5F}" destId="{909692DF-C5C4-4379-A5A9-9A1A7431F2BA}" srcOrd="0" destOrd="0" presId="urn:microsoft.com/office/officeart/2005/8/layout/pictureOrgChart+Icon"/>
    <dgm:cxn modelId="{8B9D53FB-5A46-4C39-A8FA-34A1C3829AD7}" type="presParOf" srcId="{3A20F6FD-E7C5-46FC-B2B4-B2E67E5A1EA2}" destId="{68E8FE93-4AD5-43A0-BF23-F599AEB84BC7}" srcOrd="0" destOrd="0" presId="urn:microsoft.com/office/officeart/2005/8/layout/pictureOrgChart+Icon"/>
    <dgm:cxn modelId="{7C07048F-0B18-4473-B9B9-85CFCEA1054E}" type="presParOf" srcId="{68E8FE93-4AD5-43A0-BF23-F599AEB84BC7}" destId="{5971EE6D-0A36-4F60-AB40-B60A4F0107B4}" srcOrd="0" destOrd="0" presId="urn:microsoft.com/office/officeart/2005/8/layout/pictureOrgChart+Icon"/>
    <dgm:cxn modelId="{4E37D856-213F-4BDF-8DE1-3DE882F5EEBC}" type="presParOf" srcId="{5971EE6D-0A36-4F60-AB40-B60A4F0107B4}" destId="{DB987394-F216-4D95-A800-826328FC0F80}" srcOrd="0" destOrd="0" presId="urn:microsoft.com/office/officeart/2005/8/layout/pictureOrgChart+Icon"/>
    <dgm:cxn modelId="{981C2D28-046C-4B5E-813F-645C55D39875}" type="presParOf" srcId="{5971EE6D-0A36-4F60-AB40-B60A4F0107B4}" destId="{036CCEB6-7B6E-47A0-A6AF-9BB6F26F21E2}" srcOrd="1" destOrd="0" presId="urn:microsoft.com/office/officeart/2005/8/layout/pictureOrgChart+Icon"/>
    <dgm:cxn modelId="{0D112377-32AD-42B2-9FFB-3F1931A3CBD6}" type="presParOf" srcId="{5971EE6D-0A36-4F60-AB40-B60A4F0107B4}" destId="{FA6782D0-116E-40B2-9C10-626CDE9CB00F}" srcOrd="2" destOrd="0" presId="urn:microsoft.com/office/officeart/2005/8/layout/pictureOrgChart+Icon"/>
    <dgm:cxn modelId="{E8419535-E0A0-4FD9-A11E-1EE107B83296}" type="presParOf" srcId="{68E8FE93-4AD5-43A0-BF23-F599AEB84BC7}" destId="{61EF6860-90F9-4EB4-99E8-FCEC3FC7A517}" srcOrd="1" destOrd="0" presId="urn:microsoft.com/office/officeart/2005/8/layout/pictureOrgChart+Icon"/>
    <dgm:cxn modelId="{82205F3F-DB72-451A-A2FC-60F80E1AE612}" type="presParOf" srcId="{61EF6860-90F9-4EB4-99E8-FCEC3FC7A517}" destId="{909692DF-C5C4-4379-A5A9-9A1A7431F2BA}" srcOrd="0" destOrd="0" presId="urn:microsoft.com/office/officeart/2005/8/layout/pictureOrgChart+Icon"/>
    <dgm:cxn modelId="{F9F8ABE8-FA79-4D5A-8EBD-217B5B78F441}" type="presParOf" srcId="{61EF6860-90F9-4EB4-99E8-FCEC3FC7A517}" destId="{14E17061-9444-4189-96C6-14929A363367}" srcOrd="1" destOrd="0" presId="urn:microsoft.com/office/officeart/2005/8/layout/pictureOrgChart+Icon"/>
    <dgm:cxn modelId="{EEDB3653-9192-4767-AC88-1B0089D396FC}" type="presParOf" srcId="{14E17061-9444-4189-96C6-14929A363367}" destId="{EB328EE4-6DCF-4E5D-92FE-869DEB09C87B}" srcOrd="0" destOrd="0" presId="urn:microsoft.com/office/officeart/2005/8/layout/pictureOrgChart+Icon"/>
    <dgm:cxn modelId="{0BE253F5-35F3-4197-AE4A-875763BB2982}" type="presParOf" srcId="{EB328EE4-6DCF-4E5D-92FE-869DEB09C87B}" destId="{134C5B2B-37EB-4F49-B9AF-F9E7DBBDB728}" srcOrd="0" destOrd="0" presId="urn:microsoft.com/office/officeart/2005/8/layout/pictureOrgChart+Icon"/>
    <dgm:cxn modelId="{B5CEF129-66BA-4EDC-9830-B3DEB7DA212A}" type="presParOf" srcId="{EB328EE4-6DCF-4E5D-92FE-869DEB09C87B}" destId="{CFD2E79D-B67D-4B12-9C3B-4D5242714219}" srcOrd="1" destOrd="0" presId="urn:microsoft.com/office/officeart/2005/8/layout/pictureOrgChart+Icon"/>
    <dgm:cxn modelId="{AA9ABB4E-9C26-424B-B92E-C8D1FB418535}" type="presParOf" srcId="{EB328EE4-6DCF-4E5D-92FE-869DEB09C87B}" destId="{BFAB5D14-4E85-4506-A0EF-51A006F490F5}" srcOrd="2" destOrd="0" presId="urn:microsoft.com/office/officeart/2005/8/layout/pictureOrgChart+Icon"/>
    <dgm:cxn modelId="{9F5EF86F-B1FE-411E-8A86-792E909C2295}" type="presParOf" srcId="{14E17061-9444-4189-96C6-14929A363367}" destId="{98D7A569-FDB8-47E7-854E-66860B9D9B02}" srcOrd="1" destOrd="0" presId="urn:microsoft.com/office/officeart/2005/8/layout/pictureOrgChart+Icon"/>
    <dgm:cxn modelId="{5433A049-85D0-4A6C-AF8E-86D5662596C5}" type="presParOf" srcId="{14E17061-9444-4189-96C6-14929A363367}" destId="{E5E416A7-B921-4846-958D-6DF16A4FA3DE}" srcOrd="2" destOrd="0" presId="urn:microsoft.com/office/officeart/2005/8/layout/pictureOrgChart+Icon"/>
    <dgm:cxn modelId="{82AB921E-D276-4CCB-9190-467DA6C88882}" type="presParOf" srcId="{61EF6860-90F9-4EB4-99E8-FCEC3FC7A517}" destId="{6FFCB599-F077-4908-AA62-6C69911BB8F7}" srcOrd="2" destOrd="0" presId="urn:microsoft.com/office/officeart/2005/8/layout/pictureOrgChart+Icon"/>
    <dgm:cxn modelId="{5F8CFE6E-6C0A-4C20-B4EA-BA1E285FAC31}" type="presParOf" srcId="{61EF6860-90F9-4EB4-99E8-FCEC3FC7A517}" destId="{7B1672ED-5D13-473F-945C-856831390B51}" srcOrd="3" destOrd="0" presId="urn:microsoft.com/office/officeart/2005/8/layout/pictureOrgChart+Icon"/>
    <dgm:cxn modelId="{428FCC10-57EF-4C02-9BF8-422B49FD37E5}" type="presParOf" srcId="{7B1672ED-5D13-473F-945C-856831390B51}" destId="{2F318BE6-3EAE-4A70-956A-21ABA8165F7E}" srcOrd="0" destOrd="0" presId="urn:microsoft.com/office/officeart/2005/8/layout/pictureOrgChart+Icon"/>
    <dgm:cxn modelId="{040EB80F-2A84-4691-B2EF-0E2800CF3436}" type="presParOf" srcId="{2F318BE6-3EAE-4A70-956A-21ABA8165F7E}" destId="{9703B89A-2754-4EB8-ACA3-B9BBE7593777}" srcOrd="0" destOrd="0" presId="urn:microsoft.com/office/officeart/2005/8/layout/pictureOrgChart+Icon"/>
    <dgm:cxn modelId="{CDD3F459-38DC-41F1-9EB7-720CEE3DAD2C}" type="presParOf" srcId="{2F318BE6-3EAE-4A70-956A-21ABA8165F7E}" destId="{97CBDB8F-7FCB-4966-8FD4-6E2D621BC000}" srcOrd="1" destOrd="0" presId="urn:microsoft.com/office/officeart/2005/8/layout/pictureOrgChart+Icon"/>
    <dgm:cxn modelId="{59465887-1C51-41CA-BD7C-5DE66A78FBDD}" type="presParOf" srcId="{2F318BE6-3EAE-4A70-956A-21ABA8165F7E}" destId="{97D1441F-31E8-4A34-BB76-E476FF03E3E6}" srcOrd="2" destOrd="0" presId="urn:microsoft.com/office/officeart/2005/8/layout/pictureOrgChart+Icon"/>
    <dgm:cxn modelId="{7BFF45D6-FDC4-481F-8ACB-08EC319E1B1F}" type="presParOf" srcId="{7B1672ED-5D13-473F-945C-856831390B51}" destId="{A045CBAB-DC51-4A81-881D-F14003D63F4E}" srcOrd="1" destOrd="0" presId="urn:microsoft.com/office/officeart/2005/8/layout/pictureOrgChart+Icon"/>
    <dgm:cxn modelId="{ED3B860C-4B4C-4611-9FDA-738EAC524884}" type="presParOf" srcId="{7B1672ED-5D13-473F-945C-856831390B51}" destId="{023FCB35-FA6B-403F-9A34-4BB873D8C185}" srcOrd="2" destOrd="0" presId="urn:microsoft.com/office/officeart/2005/8/layout/pictureOrgChart+Icon"/>
    <dgm:cxn modelId="{E3E188C2-CD5B-433F-9429-734404F7E595}" type="presParOf" srcId="{61EF6860-90F9-4EB4-99E8-FCEC3FC7A517}" destId="{E650C9B7-A22D-4DB7-A2AD-08398344BA35}" srcOrd="4" destOrd="0" presId="urn:microsoft.com/office/officeart/2005/8/layout/pictureOrgChart+Icon"/>
    <dgm:cxn modelId="{2E11336C-980D-4075-8256-ED852CA29B4C}" type="presParOf" srcId="{61EF6860-90F9-4EB4-99E8-FCEC3FC7A517}" destId="{A87BC45C-7381-4E73-B32C-54D10B34AA86}" srcOrd="5" destOrd="0" presId="urn:microsoft.com/office/officeart/2005/8/layout/pictureOrgChart+Icon"/>
    <dgm:cxn modelId="{4144F8DE-E86F-48E9-BCDD-7891767F4383}" type="presParOf" srcId="{A87BC45C-7381-4E73-B32C-54D10B34AA86}" destId="{8E7FFDE2-E070-449F-8C8D-EFB312821FA2}" srcOrd="0" destOrd="0" presId="urn:microsoft.com/office/officeart/2005/8/layout/pictureOrgChart+Icon"/>
    <dgm:cxn modelId="{89E0B0F5-F3F5-499A-BC33-2243C8147A4B}" type="presParOf" srcId="{8E7FFDE2-E070-449F-8C8D-EFB312821FA2}" destId="{C1F4EFD8-8516-4DD4-8D5F-8BE8235DB6B3}" srcOrd="0" destOrd="0" presId="urn:microsoft.com/office/officeart/2005/8/layout/pictureOrgChart+Icon"/>
    <dgm:cxn modelId="{EE5D24B3-D7FF-4EC1-B578-866D9825A2C5}" type="presParOf" srcId="{8E7FFDE2-E070-449F-8C8D-EFB312821FA2}" destId="{CCB100CA-188A-4D04-8D8C-D8E1DE607E6A}" srcOrd="1" destOrd="0" presId="urn:microsoft.com/office/officeart/2005/8/layout/pictureOrgChart+Icon"/>
    <dgm:cxn modelId="{B07A2703-30DB-4F29-A3E1-0BAE28688DCE}" type="presParOf" srcId="{8E7FFDE2-E070-449F-8C8D-EFB312821FA2}" destId="{1CE5733E-0F93-49EE-9B3A-777259AF71C4}" srcOrd="2" destOrd="0" presId="urn:microsoft.com/office/officeart/2005/8/layout/pictureOrgChart+Icon"/>
    <dgm:cxn modelId="{45B91B8D-4905-445D-8ED3-A521C55BE2BF}" type="presParOf" srcId="{A87BC45C-7381-4E73-B32C-54D10B34AA86}" destId="{CEB75EA5-40F6-40CC-A321-C7CDC61E1E48}" srcOrd="1" destOrd="0" presId="urn:microsoft.com/office/officeart/2005/8/layout/pictureOrgChart+Icon"/>
    <dgm:cxn modelId="{EA496BD2-A0D0-4AE7-9BB5-9C22A37772C8}" type="presParOf" srcId="{A87BC45C-7381-4E73-B32C-54D10B34AA86}" destId="{C36005D5-BFA4-406E-81CE-760F570A9FA5}" srcOrd="2" destOrd="0" presId="urn:microsoft.com/office/officeart/2005/8/layout/pictureOrgChart+Icon"/>
    <dgm:cxn modelId="{5712BB07-5103-4175-96B2-216A9D6173AB}" type="presParOf" srcId="{C36005D5-BFA4-406E-81CE-760F570A9FA5}" destId="{B7BA16FA-20EB-487C-8DB2-F845F604382C}" srcOrd="0" destOrd="0" presId="urn:microsoft.com/office/officeart/2005/8/layout/pictureOrgChart+Icon"/>
    <dgm:cxn modelId="{99DD998E-29F8-4D74-817C-27725434F224}" type="presParOf" srcId="{C36005D5-BFA4-406E-81CE-760F570A9FA5}" destId="{46D22A28-B1E4-44B6-A698-3288B67A3322}" srcOrd="1" destOrd="0" presId="urn:microsoft.com/office/officeart/2005/8/layout/pictureOrgChart+Icon"/>
    <dgm:cxn modelId="{2761E5B0-7A26-432F-91ED-D162A1D50EC9}" type="presParOf" srcId="{46D22A28-B1E4-44B6-A698-3288B67A3322}" destId="{919F9DD1-E06A-4E09-88C3-2597AFCCAA3B}" srcOrd="0" destOrd="0" presId="urn:microsoft.com/office/officeart/2005/8/layout/pictureOrgChart+Icon"/>
    <dgm:cxn modelId="{86B6BD85-8068-4946-ABC7-96BE933E213D}" type="presParOf" srcId="{919F9DD1-E06A-4E09-88C3-2597AFCCAA3B}" destId="{1A34DC8A-B590-43B0-8B1C-A24ADF46ACE4}" srcOrd="0" destOrd="0" presId="urn:microsoft.com/office/officeart/2005/8/layout/pictureOrgChart+Icon"/>
    <dgm:cxn modelId="{A80C0A84-0EB8-4187-979F-81315C87D640}" type="presParOf" srcId="{919F9DD1-E06A-4E09-88C3-2597AFCCAA3B}" destId="{B5C7E8AD-E1EF-41D8-9476-7856C844DD33}" srcOrd="1" destOrd="0" presId="urn:microsoft.com/office/officeart/2005/8/layout/pictureOrgChart+Icon"/>
    <dgm:cxn modelId="{2747BEA1-41DC-48FD-8BC6-ECA5A48706BC}" type="presParOf" srcId="{919F9DD1-E06A-4E09-88C3-2597AFCCAA3B}" destId="{C9133685-FA13-4C7C-86EF-8B0E1C9E243D}" srcOrd="2" destOrd="0" presId="urn:microsoft.com/office/officeart/2005/8/layout/pictureOrgChart+Icon"/>
    <dgm:cxn modelId="{34742903-4B67-443C-8805-ED8561C2AE31}" type="presParOf" srcId="{46D22A28-B1E4-44B6-A698-3288B67A3322}" destId="{0052750F-C77A-406B-A43A-2172B25234B2}" srcOrd="1" destOrd="0" presId="urn:microsoft.com/office/officeart/2005/8/layout/pictureOrgChart+Icon"/>
    <dgm:cxn modelId="{3D31D1FB-19D2-4FBB-9019-0B4A910DE0B1}" type="presParOf" srcId="{46D22A28-B1E4-44B6-A698-3288B67A3322}" destId="{61B0C7E2-2C1F-43E5-AB87-D26D669FA0DE}" srcOrd="2" destOrd="0" presId="urn:microsoft.com/office/officeart/2005/8/layout/pictureOrgChart+Icon"/>
    <dgm:cxn modelId="{91D82A63-397D-4203-AB98-01A7B158FCAC}" type="presParOf" srcId="{68E8FE93-4AD5-43A0-BF23-F599AEB84BC7}" destId="{4C3ED7A9-4A43-488A-BD77-F5CA86B20D65}" srcOrd="2" destOrd="0" presId="urn:microsoft.com/office/officeart/2005/8/layout/pictureOrgChart+Icon"/>
    <dgm:cxn modelId="{5E641E62-3896-4C32-B730-D37FD1E0AEC8}" type="presParOf" srcId="{4C3ED7A9-4A43-488A-BD77-F5CA86B20D65}" destId="{312A37FD-0787-458B-806D-18C6436C2192}" srcOrd="0" destOrd="0" presId="urn:microsoft.com/office/officeart/2005/8/layout/pictureOrgChart+Icon"/>
    <dgm:cxn modelId="{7281DDBF-7D5B-4F47-9900-49B848850B7D}" type="presParOf" srcId="{4C3ED7A9-4A43-488A-BD77-F5CA86B20D65}" destId="{BADCC157-DD45-4FF1-8CBF-C44AC7668397}" srcOrd="1" destOrd="0" presId="urn:microsoft.com/office/officeart/2005/8/layout/pictureOrgChart+Icon"/>
    <dgm:cxn modelId="{813F99E5-B59F-40CD-9C31-FB8106736E5F}" type="presParOf" srcId="{BADCC157-DD45-4FF1-8CBF-C44AC7668397}" destId="{C33EC1DF-BBCE-4D7A-B0C1-393906313E0E}" srcOrd="0" destOrd="0" presId="urn:microsoft.com/office/officeart/2005/8/layout/pictureOrgChart+Icon"/>
    <dgm:cxn modelId="{F6D7B216-7963-4FB7-A082-357DE0D77913}" type="presParOf" srcId="{C33EC1DF-BBCE-4D7A-B0C1-393906313E0E}" destId="{EDF9DFE7-648F-4CD1-AC6D-2C6D17C7F80D}" srcOrd="0" destOrd="0" presId="urn:microsoft.com/office/officeart/2005/8/layout/pictureOrgChart+Icon"/>
    <dgm:cxn modelId="{41AE8E8B-9C7F-40D2-9E49-0F5B72D1BAFE}" type="presParOf" srcId="{C33EC1DF-BBCE-4D7A-B0C1-393906313E0E}" destId="{885CD66B-075A-4352-8BCD-06ABED1C5635}" srcOrd="1" destOrd="0" presId="urn:microsoft.com/office/officeart/2005/8/layout/pictureOrgChart+Icon"/>
    <dgm:cxn modelId="{D1CFBBBF-6DD9-4BF0-9450-DD50B482FB0D}" type="presParOf" srcId="{C33EC1DF-BBCE-4D7A-B0C1-393906313E0E}" destId="{7C196831-2F4C-44C7-8EC0-31644F7DDF7D}" srcOrd="2" destOrd="0" presId="urn:microsoft.com/office/officeart/2005/8/layout/pictureOrgChart+Icon"/>
    <dgm:cxn modelId="{3E40D21A-0F7D-4ED1-91D5-6A4638E9E03F}" type="presParOf" srcId="{BADCC157-DD45-4FF1-8CBF-C44AC7668397}" destId="{D122DD13-600E-4144-B201-28D456DAAC35}" srcOrd="1" destOrd="0" presId="urn:microsoft.com/office/officeart/2005/8/layout/pictureOrgChart+Icon"/>
    <dgm:cxn modelId="{B1FC2DCC-3769-46CA-9B60-858871E0D6B4}" type="presParOf" srcId="{BADCC157-DD45-4FF1-8CBF-C44AC7668397}" destId="{F54EAA96-C4F6-4B4D-99B1-0CFC016C0446}" srcOrd="2" destOrd="0" presId="urn:microsoft.com/office/officeart/2005/8/layout/pictureOrgChart+Icon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208A39-3C00-47A2-A445-BAB63E6CB713}" type="doc">
      <dgm:prSet loTypeId="urn:microsoft.com/office/officeart/2005/8/layout/pictureOrgChart+Icon" loCatId="hierarchy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3765C35-59F0-422A-8269-0F0A75552031}">
      <dgm:prSet phldrT="[Text]" custT="1"/>
      <dgm:spPr/>
      <dgm:t>
        <a:bodyPr/>
        <a:lstStyle/>
        <a:p>
          <a:pPr algn="r"/>
          <a:r>
            <a:rPr lang="en-US" sz="2400" dirty="0" err="1" smtClean="0">
              <a:latin typeface="SutonnyMJ" pitchFamily="2" charset="0"/>
              <a:cs typeface="SutonnyMJ" pitchFamily="2" charset="0"/>
            </a:rPr>
            <a:t>iæB</a:t>
          </a:r>
          <a:r>
            <a:rPr lang="en-US" sz="24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400" dirty="0" err="1" smtClean="0">
              <a:latin typeface="SutonnyMJ" pitchFamily="2" charset="0"/>
              <a:cs typeface="SutonnyMJ" pitchFamily="2" charset="0"/>
            </a:rPr>
            <a:t>gvQ</a:t>
          </a:r>
          <a:endParaRPr lang="en-US" sz="2400" dirty="0">
            <a:latin typeface="SutonnyMJ" pitchFamily="2" charset="0"/>
            <a:cs typeface="SutonnyMJ" pitchFamily="2" charset="0"/>
          </a:endParaRPr>
        </a:p>
      </dgm:t>
    </dgm:pt>
    <dgm:pt modelId="{3AE05AC4-F76F-4961-AB5B-E8BAE269B1B6}" type="parTrans" cxnId="{E907E9F7-6885-46F5-BF2D-6F537CDA0C3C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48960E-76A4-48EA-B84C-01E4B48B6DF7}" type="sibTrans" cxnId="{E907E9F7-6885-46F5-BF2D-6F537CDA0C3C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297560-4699-42EB-91C8-B17F39D21A4B}" type="asst">
      <dgm:prSet phldrT="[Text]" custT="1"/>
      <dgm:spPr/>
      <dgm:t>
        <a:bodyPr/>
        <a:lstStyle/>
        <a:p>
          <a:pPr algn="ctr"/>
          <a:r>
            <a:rPr lang="en-US" sz="2800" dirty="0" err="1" smtClean="0">
              <a:latin typeface="SutonnyMJ" pitchFamily="2" charset="0"/>
              <a:cs typeface="SutonnyMJ" pitchFamily="2" charset="0"/>
            </a:rPr>
            <a:t>gvQwUi</a:t>
          </a:r>
          <a:r>
            <a:rPr lang="en-US" sz="28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800" dirty="0" err="1" smtClean="0">
              <a:latin typeface="SutonnyMJ" pitchFamily="2" charset="0"/>
              <a:cs typeface="SutonnyMJ" pitchFamily="2" charset="0"/>
            </a:rPr>
            <a:t>PvIqv</a:t>
          </a:r>
          <a:r>
            <a:rPr lang="en-US" sz="2800" dirty="0" smtClean="0">
              <a:latin typeface="SutonnyMJ" pitchFamily="2" charset="0"/>
              <a:cs typeface="SutonnyMJ" pitchFamily="2" charset="0"/>
            </a:rPr>
            <a:t> `vg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AB28DC-FEF4-4BEA-B389-DD7FAB716C2E}" type="parTrans" cxnId="{3E34993A-EF68-45E3-A45F-5D3CD294D488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A5AF7B-2A7E-4BB9-8286-3506C6C81E1A}" type="sibTrans" cxnId="{3E34993A-EF68-45E3-A45F-5D3CD294D488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0C8344B2-5B6E-4866-B293-C5D905911E94}">
          <dgm:prSet phldrT="[Text]" custT="1"/>
          <dgm:spPr/>
          <dgm:t>
            <a:bodyPr/>
            <a:lstStyle/>
            <a:p>
              <a:pPr algn="r"/>
              <a14:m>
                <m:oMath xmlns:m="http://schemas.openxmlformats.org/officeDocument/2006/math">
                  <m:f>
                    <m:fPr>
                      <m:ctrlPr>
                        <a:rPr lang="en-US" sz="280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</m:ctrlPr>
                    </m:fPr>
                    <m:num>
                      <m:r>
                        <a:rPr lang="bn-BD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৩</m:t>
                      </m:r>
                    </m:num>
                    <m:den>
                      <m:r>
                        <a:rPr lang="bn-BD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৪</m:t>
                      </m:r>
                    </m:den>
                  </m:f>
                </m:oMath>
              </a14:m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Ask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dgm:t>
        </dgm:pt>
      </mc:Choice>
      <mc:Fallback xmlns="">
        <dgm:pt modelId="{0C8344B2-5B6E-4866-B293-C5D905911E94}">
          <dgm:prSet phldrT="[Text]" custT="1"/>
          <dgm:spPr/>
          <dgm:t>
            <a:bodyPr/>
            <a:lstStyle/>
            <a:p>
              <a:pPr algn="r"/>
              <a:r>
                <a:rPr lang="bn-BD" sz="2800" b="0" i="0" smtClean="0">
                  <a:latin typeface="Cambria Math" panose="02040503050406030204" pitchFamily="18" charset="0"/>
                  <a:cs typeface="NikoshBAN" panose="02000000000000000000" pitchFamily="2" charset="0"/>
                </a:rPr>
                <a:t>৩</a:t>
              </a:r>
              <a:r>
                <a:rPr lang="en-US" sz="2800" b="0" i="0" smtClean="0">
                  <a:latin typeface="Cambria Math" panose="02040503050406030204" pitchFamily="18" charset="0"/>
                  <a:cs typeface="NikoshBAN" panose="02000000000000000000" pitchFamily="2" charset="0"/>
                </a:rPr>
                <a:t>/</a:t>
              </a:r>
              <a:r>
                <a:rPr lang="bn-BD" sz="2800" b="0" i="0" smtClean="0">
                  <a:latin typeface="Cambria Math" panose="02040503050406030204" pitchFamily="18" charset="0"/>
                  <a:cs typeface="NikoshBAN" panose="02000000000000000000" pitchFamily="2" charset="0"/>
                </a:rPr>
                <a:t>৪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Ask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dgm:t>
        </dgm:pt>
      </mc:Fallback>
    </mc:AlternateContent>
    <dgm:pt modelId="{E07A6A66-E249-4EE6-BE93-03838B615B5F}" type="parTrans" cxnId="{EC977F3D-7DE1-4996-843F-A64D30F724EE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EE3942-4238-4F5A-99B9-5442247DCAF7}" type="sibTrans" cxnId="{EC977F3D-7DE1-4996-843F-A64D30F724EE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0726CB38-AE99-428C-AEF8-BEF306A18BDF}">
          <dgm:prSet phldrT="[Text]" custT="1"/>
          <dgm:spPr/>
          <dgm:t>
            <a:bodyPr/>
            <a:lstStyle/>
            <a:p>
              <a:pPr algn="r"/>
              <a14:m>
                <m:oMath xmlns:m="http://schemas.openxmlformats.org/officeDocument/2006/math">
                  <m:f>
                    <m:fPr>
                      <m:ctrlPr>
                        <a:rPr lang="en-US" sz="280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</m:ctrlPr>
                    </m:fPr>
                    <m:num>
                      <m:r>
                        <a:rPr lang="bn-BD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৪</m:t>
                      </m:r>
                    </m:num>
                    <m:den>
                      <m:r>
                        <a:rPr lang="bn-BD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৭</m:t>
                      </m:r>
                    </m:den>
                  </m:f>
                </m:oMath>
              </a14:m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Ask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dgm:t>
        </dgm:pt>
      </mc:Choice>
      <mc:Fallback xmlns="">
        <dgm:pt modelId="{0726CB38-AE99-428C-AEF8-BEF306A18BDF}">
          <dgm:prSet phldrT="[Text]" custT="1"/>
          <dgm:spPr/>
          <dgm:t>
            <a:bodyPr/>
            <a:lstStyle/>
            <a:p>
              <a:pPr algn="r"/>
              <a:r>
                <a:rPr lang="bn-BD" sz="2800" b="0" i="0" smtClean="0">
                  <a:latin typeface="Cambria Math" panose="02040503050406030204" pitchFamily="18" charset="0"/>
                  <a:cs typeface="NikoshBAN" panose="02000000000000000000" pitchFamily="2" charset="0"/>
                </a:rPr>
                <a:t>৪</a:t>
              </a:r>
              <a:r>
                <a:rPr lang="en-US" sz="2800" b="0" i="0" smtClean="0">
                  <a:latin typeface="Cambria Math" panose="02040503050406030204" pitchFamily="18" charset="0"/>
                  <a:cs typeface="NikoshBAN" panose="02000000000000000000" pitchFamily="2" charset="0"/>
                </a:rPr>
                <a:t>/</a:t>
              </a:r>
              <a:r>
                <a:rPr lang="bn-BD" sz="2800" b="0" i="0" smtClean="0">
                  <a:latin typeface="Cambria Math" panose="02040503050406030204" pitchFamily="18" charset="0"/>
                  <a:cs typeface="NikoshBAN" panose="02000000000000000000" pitchFamily="2" charset="0"/>
                </a:rPr>
                <a:t>৭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Ask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dgm:t>
        </dgm:pt>
      </mc:Fallback>
    </mc:AlternateContent>
    <dgm:pt modelId="{6951821A-A2C7-42F1-9D6D-CA92A398425B}" type="parTrans" cxnId="{A85EE3D6-ECD0-49BE-AB74-4C9CF674958E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06EDDF-BDA4-428D-B05D-B5314A54A125}" type="sibTrans" cxnId="{A85EE3D6-ECD0-49BE-AB74-4C9CF674958E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4845BE80-4812-4C75-8025-A59B4CF230C4}">
          <dgm:prSet phldrT="[Text]" custT="1"/>
          <dgm:spPr/>
          <dgm:t>
            <a:bodyPr/>
            <a:lstStyle/>
            <a:p>
              <a:pPr algn="r"/>
              <a14:m>
                <m:oMath xmlns:m="http://schemas.openxmlformats.org/officeDocument/2006/math">
                  <m:f>
                    <m:fPr>
                      <m:ctrlPr>
                        <a:rPr lang="en-US" sz="280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</m:ctrlPr>
                    </m:fPr>
                    <m:num>
                      <m:r>
                        <a:rPr lang="bn-BD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৫</m:t>
                      </m:r>
                    </m:num>
                    <m:den>
                      <m:r>
                        <a:rPr lang="bn-BD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১২</m:t>
                      </m:r>
                    </m:den>
                  </m:f>
                </m:oMath>
              </a14:m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Ask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dgm:t>
        </dgm:pt>
      </mc:Choice>
      <mc:Fallback xmlns="">
        <dgm:pt modelId="{4845BE80-4812-4C75-8025-A59B4CF230C4}">
          <dgm:prSet phldrT="[Text]" custT="1"/>
          <dgm:spPr/>
          <dgm:t>
            <a:bodyPr/>
            <a:lstStyle/>
            <a:p>
              <a:pPr algn="r"/>
              <a:r>
                <a:rPr lang="bn-BD" sz="2800" b="0" i="0" smtClean="0">
                  <a:latin typeface="Cambria Math" panose="02040503050406030204" pitchFamily="18" charset="0"/>
                  <a:cs typeface="NikoshBAN" panose="02000000000000000000" pitchFamily="2" charset="0"/>
                </a:rPr>
                <a:t>৫</a:t>
              </a:r>
              <a:r>
                <a:rPr lang="en-US" sz="2800" b="0" i="0" smtClean="0">
                  <a:latin typeface="Cambria Math" panose="02040503050406030204" pitchFamily="18" charset="0"/>
                  <a:cs typeface="NikoshBAN" panose="02000000000000000000" pitchFamily="2" charset="0"/>
                </a:rPr>
                <a:t>/</a:t>
              </a:r>
              <a:r>
                <a:rPr lang="bn-BD" sz="2800" b="0" i="0" smtClean="0">
                  <a:latin typeface="Cambria Math" panose="02040503050406030204" pitchFamily="18" charset="0"/>
                  <a:cs typeface="NikoshBAN" panose="02000000000000000000" pitchFamily="2" charset="0"/>
                </a:rPr>
                <a:t>১২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Ask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dgm:t>
        </dgm:pt>
      </mc:Fallback>
    </mc:AlternateContent>
    <dgm:pt modelId="{022322D9-750E-4EB6-B505-7AF3B36ED71A}" type="parTrans" cxnId="{4673ABED-8841-4E1F-A1CE-BBF24ADC596F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1C0C99-BF7D-451F-B1F4-ADD6EB576F3D}" type="sibTrans" cxnId="{4673ABED-8841-4E1F-A1CE-BBF24ADC596F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2DD2D8-A40D-4AF3-9C28-A67105A85BBA}" type="asst">
      <dgm:prSet custT="1"/>
      <dgm:spPr/>
      <dgm:t>
        <a:bodyPr/>
        <a:lstStyle/>
        <a:p>
          <a:r>
            <a:rPr lang="en-US" sz="2800" dirty="0" err="1" smtClean="0">
              <a:latin typeface="SutonnyMJ" pitchFamily="2" charset="0"/>
              <a:cs typeface="SutonnyMJ" pitchFamily="2" charset="0"/>
            </a:rPr>
            <a:t>w`‡q</a:t>
          </a:r>
          <a:r>
            <a:rPr lang="en-US" sz="28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800" dirty="0" err="1" smtClean="0">
              <a:latin typeface="SutonnyMJ" pitchFamily="2" charset="0"/>
              <a:cs typeface="SutonnyMJ" pitchFamily="2" charset="0"/>
            </a:rPr>
            <a:t>Lwi</a:t>
          </a:r>
          <a:r>
            <a:rPr lang="en-US" sz="2800" dirty="0" smtClean="0">
              <a:latin typeface="SutonnyMJ" pitchFamily="2" charset="0"/>
              <a:cs typeface="SutonnyMJ" pitchFamily="2" charset="0"/>
            </a:rPr>
            <a:t>` </a:t>
          </a:r>
          <a:r>
            <a:rPr lang="en-US" sz="2800" dirty="0" err="1" smtClean="0">
              <a:latin typeface="SutonnyMJ" pitchFamily="2" charset="0"/>
              <a:cs typeface="SutonnyMJ" pitchFamily="2" charset="0"/>
            </a:rPr>
            <a:t>Ki‡Z</a:t>
          </a:r>
          <a:r>
            <a:rPr lang="en-US" sz="28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800" dirty="0" err="1" smtClean="0">
              <a:latin typeface="SutonnyMJ" pitchFamily="2" charset="0"/>
              <a:cs typeface="SutonnyMJ" pitchFamily="2" charset="0"/>
            </a:rPr>
            <a:t>PvBj</a:t>
          </a:r>
          <a:r>
            <a:rPr lang="en-US" sz="2800" dirty="0" smtClean="0">
              <a:latin typeface="SutonnyMJ" pitchFamily="2" charset="0"/>
              <a:cs typeface="SutonnyMJ" pitchFamily="2" charset="0"/>
            </a:rPr>
            <a:t>|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1624C7-7287-4364-A60A-E3F2D164BEE5}" type="parTrans" cxnId="{57961EFA-F147-4FBD-843C-BFE1600A63A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06676F8-1270-4B09-A121-2C96E6BA7E59}" type="sibTrans" cxnId="{57961EFA-F147-4FBD-843C-BFE1600A63A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3A20F6FD-E7C5-46FC-B2B4-B2E67E5A1EA2}" type="pres">
      <dgm:prSet presAssocID="{DD208A39-3C00-47A2-A445-BAB63E6CB7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8E8FE93-4AD5-43A0-BF23-F599AEB84BC7}" type="pres">
      <dgm:prSet presAssocID="{C3765C35-59F0-422A-8269-0F0A75552031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971EE6D-0A36-4F60-AB40-B60A4F0107B4}" type="pres">
      <dgm:prSet presAssocID="{C3765C35-59F0-422A-8269-0F0A75552031}" presName="rootComposite1" presStyleCnt="0"/>
      <dgm:spPr/>
      <dgm:t>
        <a:bodyPr/>
        <a:lstStyle/>
        <a:p>
          <a:endParaRPr lang="en-US"/>
        </a:p>
      </dgm:t>
    </dgm:pt>
    <dgm:pt modelId="{DB987394-F216-4D95-A800-826328FC0F80}" type="pres">
      <dgm:prSet presAssocID="{C3765C35-59F0-422A-8269-0F0A75552031}" presName="rootText1" presStyleLbl="node0" presStyleIdx="0" presStyleCnt="1" custScaleX="225927" custScaleY="175489" custLinFactNeighborX="-23914" custLinFactNeighborY="-49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6CCEB6-7B6E-47A0-A6AF-9BB6F26F21E2}" type="pres">
      <dgm:prSet presAssocID="{C3765C35-59F0-422A-8269-0F0A75552031}" presName="rootPict1" presStyleLbl="alignImgPlace1" presStyleIdx="0" presStyleCnt="6" custScaleX="535822" custScaleY="201670" custLinFactNeighborX="-70686" custLinFactNeighborY="-2742"/>
      <dgm:spPr>
        <a:blipFill dpi="0" rotWithShape="1">
          <a:blip xmlns:r="http://schemas.openxmlformats.org/officeDocument/2006/relationships" r:embed="rId1"/>
          <a:srcRect/>
          <a:stretch>
            <a:fillRect r="-11000"/>
          </a:stretch>
        </a:blipFill>
      </dgm:spPr>
      <dgm:t>
        <a:bodyPr/>
        <a:lstStyle/>
        <a:p>
          <a:endParaRPr lang="en-US"/>
        </a:p>
      </dgm:t>
    </dgm:pt>
    <dgm:pt modelId="{FA6782D0-116E-40B2-9C10-626CDE9CB00F}" type="pres">
      <dgm:prSet presAssocID="{C3765C35-59F0-422A-8269-0F0A7555203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1EF6860-90F9-4EB4-99E8-FCEC3FC7A517}" type="pres">
      <dgm:prSet presAssocID="{C3765C35-59F0-422A-8269-0F0A75552031}" presName="hierChild2" presStyleCnt="0"/>
      <dgm:spPr/>
      <dgm:t>
        <a:bodyPr/>
        <a:lstStyle/>
        <a:p>
          <a:endParaRPr lang="en-US"/>
        </a:p>
      </dgm:t>
    </dgm:pt>
    <dgm:pt modelId="{909692DF-C5C4-4379-A5A9-9A1A7431F2BA}" type="pres">
      <dgm:prSet presAssocID="{E07A6A66-E249-4EE6-BE93-03838B615B5F}" presName="Name37" presStyleLbl="parChTrans1D2" presStyleIdx="0" presStyleCnt="4"/>
      <dgm:spPr/>
      <dgm:t>
        <a:bodyPr/>
        <a:lstStyle/>
        <a:p>
          <a:endParaRPr lang="en-US"/>
        </a:p>
      </dgm:t>
    </dgm:pt>
    <dgm:pt modelId="{14E17061-9444-4189-96C6-14929A363367}" type="pres">
      <dgm:prSet presAssocID="{0C8344B2-5B6E-4866-B293-C5D905911E9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28EE4-6DCF-4E5D-92FE-869DEB09C87B}" type="pres">
      <dgm:prSet presAssocID="{0C8344B2-5B6E-4866-B293-C5D905911E94}" presName="rootComposite" presStyleCnt="0"/>
      <dgm:spPr/>
      <dgm:t>
        <a:bodyPr/>
        <a:lstStyle/>
        <a:p>
          <a:endParaRPr lang="en-US"/>
        </a:p>
      </dgm:t>
    </dgm:pt>
    <dgm:pt modelId="{134C5B2B-37EB-4F49-B9AF-F9E7DBBDB728}" type="pres">
      <dgm:prSet presAssocID="{0C8344B2-5B6E-4866-B293-C5D905911E94}" presName="rootText" presStyleLbl="node2" presStyleIdx="0" presStyleCnt="3" custScaleX="121102" custScaleY="1565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D2E79D-B67D-4B12-9C3B-4D5242714219}" type="pres">
      <dgm:prSet presAssocID="{0C8344B2-5B6E-4866-B293-C5D905911E94}" presName="rootPict" presStyleLbl="alignImgPlace1" presStyleIdx="1" presStyleCnt="6" custScaleX="174141" custScaleY="169363" custLinFactNeighborX="-3932" custLinFactNeighborY="0"/>
      <dgm:spPr>
        <a:blipFill>
          <a:blip xmlns:r="http://schemas.openxmlformats.org/officeDocument/2006/relationships" r:embed="rId2"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BFAB5D14-4E85-4506-A0EF-51A006F490F5}" type="pres">
      <dgm:prSet presAssocID="{0C8344B2-5B6E-4866-B293-C5D905911E94}" presName="rootConnector" presStyleLbl="node2" presStyleIdx="0" presStyleCnt="3"/>
      <dgm:spPr/>
      <dgm:t>
        <a:bodyPr/>
        <a:lstStyle/>
        <a:p>
          <a:endParaRPr lang="en-US"/>
        </a:p>
      </dgm:t>
    </dgm:pt>
    <dgm:pt modelId="{98D7A569-FDB8-47E7-854E-66860B9D9B02}" type="pres">
      <dgm:prSet presAssocID="{0C8344B2-5B6E-4866-B293-C5D905911E94}" presName="hierChild4" presStyleCnt="0"/>
      <dgm:spPr/>
      <dgm:t>
        <a:bodyPr/>
        <a:lstStyle/>
        <a:p>
          <a:endParaRPr lang="en-US"/>
        </a:p>
      </dgm:t>
    </dgm:pt>
    <dgm:pt modelId="{E5E416A7-B921-4846-958D-6DF16A4FA3DE}" type="pres">
      <dgm:prSet presAssocID="{0C8344B2-5B6E-4866-B293-C5D905911E94}" presName="hierChild5" presStyleCnt="0"/>
      <dgm:spPr/>
      <dgm:t>
        <a:bodyPr/>
        <a:lstStyle/>
        <a:p>
          <a:endParaRPr lang="en-US"/>
        </a:p>
      </dgm:t>
    </dgm:pt>
    <dgm:pt modelId="{6FFCB599-F077-4908-AA62-6C69911BB8F7}" type="pres">
      <dgm:prSet presAssocID="{6951821A-A2C7-42F1-9D6D-CA92A398425B}" presName="Name37" presStyleLbl="parChTrans1D2" presStyleIdx="1" presStyleCnt="4"/>
      <dgm:spPr/>
      <dgm:t>
        <a:bodyPr/>
        <a:lstStyle/>
        <a:p>
          <a:endParaRPr lang="en-US"/>
        </a:p>
      </dgm:t>
    </dgm:pt>
    <dgm:pt modelId="{7B1672ED-5D13-473F-945C-856831390B51}" type="pres">
      <dgm:prSet presAssocID="{0726CB38-AE99-428C-AEF8-BEF306A18BD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F318BE6-3EAE-4A70-956A-21ABA8165F7E}" type="pres">
      <dgm:prSet presAssocID="{0726CB38-AE99-428C-AEF8-BEF306A18BDF}" presName="rootComposite" presStyleCnt="0"/>
      <dgm:spPr/>
      <dgm:t>
        <a:bodyPr/>
        <a:lstStyle/>
        <a:p>
          <a:endParaRPr lang="en-US"/>
        </a:p>
      </dgm:t>
    </dgm:pt>
    <dgm:pt modelId="{9703B89A-2754-4EB8-ACA3-B9BBE7593777}" type="pres">
      <dgm:prSet presAssocID="{0726CB38-AE99-428C-AEF8-BEF306A18BDF}" presName="rootText" presStyleLbl="node2" presStyleIdx="1" presStyleCnt="3" custScaleX="110592" custScaleY="1626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CBDB8F-7FCB-4966-8FD4-6E2D621BC000}" type="pres">
      <dgm:prSet presAssocID="{0726CB38-AE99-428C-AEF8-BEF306A18BDF}" presName="rootPict" presStyleLbl="alignImgPlace1" presStyleIdx="2" presStyleCnt="6" custScaleX="144788" custScaleY="137125"/>
      <dgm:spPr>
        <a:blipFill>
          <a:blip xmlns:r="http://schemas.openxmlformats.org/officeDocument/2006/relationships" r:embed="rId3"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97D1441F-31E8-4A34-BB76-E476FF03E3E6}" type="pres">
      <dgm:prSet presAssocID="{0726CB38-AE99-428C-AEF8-BEF306A18BDF}" presName="rootConnector" presStyleLbl="node2" presStyleIdx="1" presStyleCnt="3"/>
      <dgm:spPr/>
      <dgm:t>
        <a:bodyPr/>
        <a:lstStyle/>
        <a:p>
          <a:endParaRPr lang="en-US"/>
        </a:p>
      </dgm:t>
    </dgm:pt>
    <dgm:pt modelId="{A045CBAB-DC51-4A81-881D-F14003D63F4E}" type="pres">
      <dgm:prSet presAssocID="{0726CB38-AE99-428C-AEF8-BEF306A18BDF}" presName="hierChild4" presStyleCnt="0"/>
      <dgm:spPr/>
      <dgm:t>
        <a:bodyPr/>
        <a:lstStyle/>
        <a:p>
          <a:endParaRPr lang="en-US"/>
        </a:p>
      </dgm:t>
    </dgm:pt>
    <dgm:pt modelId="{023FCB35-FA6B-403F-9A34-4BB873D8C185}" type="pres">
      <dgm:prSet presAssocID="{0726CB38-AE99-428C-AEF8-BEF306A18BDF}" presName="hierChild5" presStyleCnt="0"/>
      <dgm:spPr/>
      <dgm:t>
        <a:bodyPr/>
        <a:lstStyle/>
        <a:p>
          <a:endParaRPr lang="en-US"/>
        </a:p>
      </dgm:t>
    </dgm:pt>
    <dgm:pt modelId="{E650C9B7-A22D-4DB7-A2AD-08398344BA35}" type="pres">
      <dgm:prSet presAssocID="{022322D9-750E-4EB6-B505-7AF3B36ED71A}" presName="Name37" presStyleLbl="parChTrans1D2" presStyleIdx="2" presStyleCnt="4"/>
      <dgm:spPr/>
      <dgm:t>
        <a:bodyPr/>
        <a:lstStyle/>
        <a:p>
          <a:endParaRPr lang="en-US"/>
        </a:p>
      </dgm:t>
    </dgm:pt>
    <dgm:pt modelId="{A87BC45C-7381-4E73-B32C-54D10B34AA86}" type="pres">
      <dgm:prSet presAssocID="{4845BE80-4812-4C75-8025-A59B4CF230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E7FFDE2-E070-449F-8C8D-EFB312821FA2}" type="pres">
      <dgm:prSet presAssocID="{4845BE80-4812-4C75-8025-A59B4CF230C4}" presName="rootComposite" presStyleCnt="0"/>
      <dgm:spPr/>
      <dgm:t>
        <a:bodyPr/>
        <a:lstStyle/>
        <a:p>
          <a:endParaRPr lang="en-US"/>
        </a:p>
      </dgm:t>
    </dgm:pt>
    <dgm:pt modelId="{C1F4EFD8-8516-4DD4-8D5F-8BE8235DB6B3}" type="pres">
      <dgm:prSet presAssocID="{4845BE80-4812-4C75-8025-A59B4CF230C4}" presName="rootText" presStyleLbl="node2" presStyleIdx="2" presStyleCnt="3" custScaleX="110592" custScaleY="1626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B100CA-188A-4D04-8D8C-D8E1DE607E6A}" type="pres">
      <dgm:prSet presAssocID="{4845BE80-4812-4C75-8025-A59B4CF230C4}" presName="rootPict" presStyleLbl="alignImgPlace1" presStyleIdx="3" presStyleCnt="6" custScaleX="146070" custScaleY="151609"/>
      <dgm:spPr>
        <a:blipFill>
          <a:blip xmlns:r="http://schemas.openxmlformats.org/officeDocument/2006/relationships" r:embed="rId4"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1CE5733E-0F93-49EE-9B3A-777259AF71C4}" type="pres">
      <dgm:prSet presAssocID="{4845BE80-4812-4C75-8025-A59B4CF230C4}" presName="rootConnector" presStyleLbl="node2" presStyleIdx="2" presStyleCnt="3"/>
      <dgm:spPr/>
      <dgm:t>
        <a:bodyPr/>
        <a:lstStyle/>
        <a:p>
          <a:endParaRPr lang="en-US"/>
        </a:p>
      </dgm:t>
    </dgm:pt>
    <dgm:pt modelId="{CEB75EA5-40F6-40CC-A321-C7CDC61E1E48}" type="pres">
      <dgm:prSet presAssocID="{4845BE80-4812-4C75-8025-A59B4CF230C4}" presName="hierChild4" presStyleCnt="0"/>
      <dgm:spPr/>
      <dgm:t>
        <a:bodyPr/>
        <a:lstStyle/>
        <a:p>
          <a:endParaRPr lang="en-US"/>
        </a:p>
      </dgm:t>
    </dgm:pt>
    <dgm:pt modelId="{C36005D5-BFA4-406E-81CE-760F570A9FA5}" type="pres">
      <dgm:prSet presAssocID="{4845BE80-4812-4C75-8025-A59B4CF230C4}" presName="hierChild5" presStyleCnt="0"/>
      <dgm:spPr/>
      <dgm:t>
        <a:bodyPr/>
        <a:lstStyle/>
        <a:p>
          <a:endParaRPr lang="en-US"/>
        </a:p>
      </dgm:t>
    </dgm:pt>
    <dgm:pt modelId="{B7BA16FA-20EB-487C-8DB2-F845F604382C}" type="pres">
      <dgm:prSet presAssocID="{EA1624C7-7287-4364-A60A-E3F2D164BEE5}" presName="Name111" presStyleLbl="parChTrans1D3" presStyleIdx="0" presStyleCnt="1"/>
      <dgm:spPr/>
      <dgm:t>
        <a:bodyPr/>
        <a:lstStyle/>
        <a:p>
          <a:endParaRPr lang="en-US"/>
        </a:p>
      </dgm:t>
    </dgm:pt>
    <dgm:pt modelId="{46D22A28-B1E4-44B6-A698-3288B67A3322}" type="pres">
      <dgm:prSet presAssocID="{472DD2D8-A40D-4AF3-9C28-A67105A85BBA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19F9DD1-E06A-4E09-88C3-2597AFCCAA3B}" type="pres">
      <dgm:prSet presAssocID="{472DD2D8-A40D-4AF3-9C28-A67105A85BBA}" presName="rootComposite3" presStyleCnt="0"/>
      <dgm:spPr/>
      <dgm:t>
        <a:bodyPr/>
        <a:lstStyle/>
        <a:p>
          <a:endParaRPr lang="en-US"/>
        </a:p>
      </dgm:t>
    </dgm:pt>
    <dgm:pt modelId="{1A34DC8A-B590-43B0-8B1C-A24ADF46ACE4}" type="pres">
      <dgm:prSet presAssocID="{472DD2D8-A40D-4AF3-9C28-A67105A85BBA}" presName="rootText3" presStyleLbl="asst2" presStyleIdx="0" presStyleCnt="1" custScaleX="284378" custScaleY="523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C7E8AD-E1EF-41D8-9476-7856C844DD33}" type="pres">
      <dgm:prSet presAssocID="{472DD2D8-A40D-4AF3-9C28-A67105A85BBA}" presName="rootPict3" presStyleLbl="alignImgPlace1" presStyleIdx="4" presStyleCnt="6" custScaleX="74705" custScaleY="55227" custLinFactX="-104510" custLinFactNeighborX="-200000" custLinFactNeighborY="464"/>
      <dgm:spPr/>
      <dgm:t>
        <a:bodyPr/>
        <a:lstStyle/>
        <a:p>
          <a:endParaRPr lang="en-US"/>
        </a:p>
      </dgm:t>
    </dgm:pt>
    <dgm:pt modelId="{C9133685-FA13-4C7C-86EF-8B0E1C9E243D}" type="pres">
      <dgm:prSet presAssocID="{472DD2D8-A40D-4AF3-9C28-A67105A85BBA}" presName="rootConnector3" presStyleLbl="asst2" presStyleIdx="0" presStyleCnt="1"/>
      <dgm:spPr/>
      <dgm:t>
        <a:bodyPr/>
        <a:lstStyle/>
        <a:p>
          <a:endParaRPr lang="en-US"/>
        </a:p>
      </dgm:t>
    </dgm:pt>
    <dgm:pt modelId="{0052750F-C77A-406B-A43A-2172B25234B2}" type="pres">
      <dgm:prSet presAssocID="{472DD2D8-A40D-4AF3-9C28-A67105A85BBA}" presName="hierChild6" presStyleCnt="0"/>
      <dgm:spPr/>
      <dgm:t>
        <a:bodyPr/>
        <a:lstStyle/>
        <a:p>
          <a:endParaRPr lang="en-US"/>
        </a:p>
      </dgm:t>
    </dgm:pt>
    <dgm:pt modelId="{61B0C7E2-2C1F-43E5-AB87-D26D669FA0DE}" type="pres">
      <dgm:prSet presAssocID="{472DD2D8-A40D-4AF3-9C28-A67105A85BBA}" presName="hierChild7" presStyleCnt="0"/>
      <dgm:spPr/>
      <dgm:t>
        <a:bodyPr/>
        <a:lstStyle/>
        <a:p>
          <a:endParaRPr lang="en-US"/>
        </a:p>
      </dgm:t>
    </dgm:pt>
    <dgm:pt modelId="{4C3ED7A9-4A43-488A-BD77-F5CA86B20D65}" type="pres">
      <dgm:prSet presAssocID="{C3765C35-59F0-422A-8269-0F0A75552031}" presName="hierChild3" presStyleCnt="0"/>
      <dgm:spPr/>
      <dgm:t>
        <a:bodyPr/>
        <a:lstStyle/>
        <a:p>
          <a:endParaRPr lang="en-US"/>
        </a:p>
      </dgm:t>
    </dgm:pt>
    <dgm:pt modelId="{312A37FD-0787-458B-806D-18C6436C2192}" type="pres">
      <dgm:prSet presAssocID="{6AAB28DC-FEF4-4BEA-B389-DD7FAB716C2E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BADCC157-DD45-4FF1-8CBF-C44AC7668397}" type="pres">
      <dgm:prSet presAssocID="{61297560-4699-42EB-91C8-B17F39D21A4B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33EC1DF-BBCE-4D7A-B0C1-393906313E0E}" type="pres">
      <dgm:prSet presAssocID="{61297560-4699-42EB-91C8-B17F39D21A4B}" presName="rootComposite3" presStyleCnt="0"/>
      <dgm:spPr/>
      <dgm:t>
        <a:bodyPr/>
        <a:lstStyle/>
        <a:p>
          <a:endParaRPr lang="en-US"/>
        </a:p>
      </dgm:t>
    </dgm:pt>
    <dgm:pt modelId="{EDF9DFE7-648F-4CD1-AC6D-2C6D17C7F80D}" type="pres">
      <dgm:prSet presAssocID="{61297560-4699-42EB-91C8-B17F39D21A4B}" presName="rootText3" presStyleLbl="asst1" presStyleIdx="0" presStyleCnt="1" custScaleX="134400" custScaleY="94864" custLinFactNeighborX="37647" custLinFactNeighborY="-207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5CD66B-075A-4352-8BCD-06ABED1C5635}" type="pres">
      <dgm:prSet presAssocID="{61297560-4699-42EB-91C8-B17F39D21A4B}" presName="rootPict3" presStyleLbl="alignImgPlace1" presStyleIdx="5" presStyleCnt="6" custScaleX="98627" custScaleY="94354" custLinFactNeighborX="68397" custLinFactNeighborY="-28482"/>
      <dgm:spPr/>
      <dgm:t>
        <a:bodyPr/>
        <a:lstStyle/>
        <a:p>
          <a:endParaRPr lang="en-US"/>
        </a:p>
      </dgm:t>
    </dgm:pt>
    <dgm:pt modelId="{7C196831-2F4C-44C7-8EC0-31644F7DDF7D}" type="pres">
      <dgm:prSet presAssocID="{61297560-4699-42EB-91C8-B17F39D21A4B}" presName="rootConnector3" presStyleLbl="asst1" presStyleIdx="0" presStyleCnt="1"/>
      <dgm:spPr/>
      <dgm:t>
        <a:bodyPr/>
        <a:lstStyle/>
        <a:p>
          <a:endParaRPr lang="en-US"/>
        </a:p>
      </dgm:t>
    </dgm:pt>
    <dgm:pt modelId="{D122DD13-600E-4144-B201-28D456DAAC35}" type="pres">
      <dgm:prSet presAssocID="{61297560-4699-42EB-91C8-B17F39D21A4B}" presName="hierChild6" presStyleCnt="0"/>
      <dgm:spPr/>
      <dgm:t>
        <a:bodyPr/>
        <a:lstStyle/>
        <a:p>
          <a:endParaRPr lang="en-US"/>
        </a:p>
      </dgm:t>
    </dgm:pt>
    <dgm:pt modelId="{F54EAA96-C4F6-4B4D-99B1-0CFC016C0446}" type="pres">
      <dgm:prSet presAssocID="{61297560-4699-42EB-91C8-B17F39D21A4B}" presName="hierChild7" presStyleCnt="0"/>
      <dgm:spPr/>
      <dgm:t>
        <a:bodyPr/>
        <a:lstStyle/>
        <a:p>
          <a:endParaRPr lang="en-US"/>
        </a:p>
      </dgm:t>
    </dgm:pt>
  </dgm:ptLst>
  <dgm:cxnLst>
    <dgm:cxn modelId="{4673ABED-8841-4E1F-A1CE-BBF24ADC596F}" srcId="{C3765C35-59F0-422A-8269-0F0A75552031}" destId="{4845BE80-4812-4C75-8025-A59B4CF230C4}" srcOrd="3" destOrd="0" parTransId="{022322D9-750E-4EB6-B505-7AF3B36ED71A}" sibTransId="{041C0C99-BF7D-451F-B1F4-ADD6EB576F3D}"/>
    <dgm:cxn modelId="{E28C22BB-3635-4653-A454-302D7E44C7E6}" type="presOf" srcId="{EA1624C7-7287-4364-A60A-E3F2D164BEE5}" destId="{B7BA16FA-20EB-487C-8DB2-F845F604382C}" srcOrd="0" destOrd="0" presId="urn:microsoft.com/office/officeart/2005/8/layout/pictureOrgChart+Icon"/>
    <dgm:cxn modelId="{004CC206-8203-4D4F-8AF1-F64558FF1116}" type="presOf" srcId="{472DD2D8-A40D-4AF3-9C28-A67105A85BBA}" destId="{1A34DC8A-B590-43B0-8B1C-A24ADF46ACE4}" srcOrd="0" destOrd="0" presId="urn:microsoft.com/office/officeart/2005/8/layout/pictureOrgChart+Icon"/>
    <dgm:cxn modelId="{FEB39081-E017-4CCC-B47F-6C2EA449A8AF}" type="presOf" srcId="{4845BE80-4812-4C75-8025-A59B4CF230C4}" destId="{C1F4EFD8-8516-4DD4-8D5F-8BE8235DB6B3}" srcOrd="0" destOrd="0" presId="urn:microsoft.com/office/officeart/2005/8/layout/pictureOrgChart+Icon"/>
    <dgm:cxn modelId="{FAA6200F-93F4-4953-860A-5B042D4E2BA8}" type="presOf" srcId="{0726CB38-AE99-428C-AEF8-BEF306A18BDF}" destId="{97D1441F-31E8-4A34-BB76-E476FF03E3E6}" srcOrd="1" destOrd="0" presId="urn:microsoft.com/office/officeart/2005/8/layout/pictureOrgChart+Icon"/>
    <dgm:cxn modelId="{8547E3C9-8F0C-4EAD-9B2E-FFE99FF9099F}" type="presOf" srcId="{0C8344B2-5B6E-4866-B293-C5D905911E94}" destId="{134C5B2B-37EB-4F49-B9AF-F9E7DBBDB728}" srcOrd="0" destOrd="0" presId="urn:microsoft.com/office/officeart/2005/8/layout/pictureOrgChart+Icon"/>
    <dgm:cxn modelId="{6F7D6511-4DE5-465D-8336-C69615CC5BB5}" type="presOf" srcId="{6AAB28DC-FEF4-4BEA-B389-DD7FAB716C2E}" destId="{312A37FD-0787-458B-806D-18C6436C2192}" srcOrd="0" destOrd="0" presId="urn:microsoft.com/office/officeart/2005/8/layout/pictureOrgChart+Icon"/>
    <dgm:cxn modelId="{7A7B12ED-3BB6-4C37-B5D2-099C24FA20A5}" type="presOf" srcId="{6951821A-A2C7-42F1-9D6D-CA92A398425B}" destId="{6FFCB599-F077-4908-AA62-6C69911BB8F7}" srcOrd="0" destOrd="0" presId="urn:microsoft.com/office/officeart/2005/8/layout/pictureOrgChart+Icon"/>
    <dgm:cxn modelId="{FD325254-B3E6-4016-B920-998C1B0C6966}" type="presOf" srcId="{DD208A39-3C00-47A2-A445-BAB63E6CB713}" destId="{3A20F6FD-E7C5-46FC-B2B4-B2E67E5A1EA2}" srcOrd="0" destOrd="0" presId="urn:microsoft.com/office/officeart/2005/8/layout/pictureOrgChart+Icon"/>
    <dgm:cxn modelId="{95A02E85-1413-47A9-A6BC-179597567E8C}" type="presOf" srcId="{022322D9-750E-4EB6-B505-7AF3B36ED71A}" destId="{E650C9B7-A22D-4DB7-A2AD-08398344BA35}" srcOrd="0" destOrd="0" presId="urn:microsoft.com/office/officeart/2005/8/layout/pictureOrgChart+Icon"/>
    <dgm:cxn modelId="{3E34993A-EF68-45E3-A45F-5D3CD294D488}" srcId="{C3765C35-59F0-422A-8269-0F0A75552031}" destId="{61297560-4699-42EB-91C8-B17F39D21A4B}" srcOrd="0" destOrd="0" parTransId="{6AAB28DC-FEF4-4BEA-B389-DD7FAB716C2E}" sibTransId="{C2A5AF7B-2A7E-4BB9-8286-3506C6C81E1A}"/>
    <dgm:cxn modelId="{1AC5DC40-AA7C-404A-879E-BD18199C9DF3}" type="presOf" srcId="{0C8344B2-5B6E-4866-B293-C5D905911E94}" destId="{BFAB5D14-4E85-4506-A0EF-51A006F490F5}" srcOrd="1" destOrd="0" presId="urn:microsoft.com/office/officeart/2005/8/layout/pictureOrgChart+Icon"/>
    <dgm:cxn modelId="{102EC4AC-B4E8-4ABF-A5E6-7AD188CDBD76}" type="presOf" srcId="{61297560-4699-42EB-91C8-B17F39D21A4B}" destId="{7C196831-2F4C-44C7-8EC0-31644F7DDF7D}" srcOrd="1" destOrd="0" presId="urn:microsoft.com/office/officeart/2005/8/layout/pictureOrgChart+Icon"/>
    <dgm:cxn modelId="{C6F32671-089F-4060-884E-AA0CCA329010}" type="presOf" srcId="{E07A6A66-E249-4EE6-BE93-03838B615B5F}" destId="{909692DF-C5C4-4379-A5A9-9A1A7431F2BA}" srcOrd="0" destOrd="0" presId="urn:microsoft.com/office/officeart/2005/8/layout/pictureOrgChart+Icon"/>
    <dgm:cxn modelId="{1849E749-BC8F-4952-879C-4A274F3D1EC6}" type="presOf" srcId="{C3765C35-59F0-422A-8269-0F0A75552031}" destId="{DB987394-F216-4D95-A800-826328FC0F80}" srcOrd="0" destOrd="0" presId="urn:microsoft.com/office/officeart/2005/8/layout/pictureOrgChart+Icon"/>
    <dgm:cxn modelId="{CFD6F45C-A425-4DD6-8E52-B48AEACF1982}" type="presOf" srcId="{0726CB38-AE99-428C-AEF8-BEF306A18BDF}" destId="{9703B89A-2754-4EB8-ACA3-B9BBE7593777}" srcOrd="0" destOrd="0" presId="urn:microsoft.com/office/officeart/2005/8/layout/pictureOrgChart+Icon"/>
    <dgm:cxn modelId="{57961EFA-F147-4FBD-843C-BFE1600A63AE}" srcId="{4845BE80-4812-4C75-8025-A59B4CF230C4}" destId="{472DD2D8-A40D-4AF3-9C28-A67105A85BBA}" srcOrd="0" destOrd="0" parTransId="{EA1624C7-7287-4364-A60A-E3F2D164BEE5}" sibTransId="{706676F8-1270-4B09-A121-2C96E6BA7E59}"/>
    <dgm:cxn modelId="{5B34F3B8-8FF5-4424-9E94-41DE5B893E97}" type="presOf" srcId="{4845BE80-4812-4C75-8025-A59B4CF230C4}" destId="{1CE5733E-0F93-49EE-9B3A-777259AF71C4}" srcOrd="1" destOrd="0" presId="urn:microsoft.com/office/officeart/2005/8/layout/pictureOrgChart+Icon"/>
    <dgm:cxn modelId="{9A6B0538-A405-4E92-B00E-B61C72FCAF05}" type="presOf" srcId="{C3765C35-59F0-422A-8269-0F0A75552031}" destId="{FA6782D0-116E-40B2-9C10-626CDE9CB00F}" srcOrd="1" destOrd="0" presId="urn:microsoft.com/office/officeart/2005/8/layout/pictureOrgChart+Icon"/>
    <dgm:cxn modelId="{EC977F3D-7DE1-4996-843F-A64D30F724EE}" srcId="{C3765C35-59F0-422A-8269-0F0A75552031}" destId="{0C8344B2-5B6E-4866-B293-C5D905911E94}" srcOrd="1" destOrd="0" parTransId="{E07A6A66-E249-4EE6-BE93-03838B615B5F}" sibTransId="{A1EE3942-4238-4F5A-99B9-5442247DCAF7}"/>
    <dgm:cxn modelId="{A85EE3D6-ECD0-49BE-AB74-4C9CF674958E}" srcId="{C3765C35-59F0-422A-8269-0F0A75552031}" destId="{0726CB38-AE99-428C-AEF8-BEF306A18BDF}" srcOrd="2" destOrd="0" parTransId="{6951821A-A2C7-42F1-9D6D-CA92A398425B}" sibTransId="{3306EDDF-BDA4-428D-B05D-B5314A54A125}"/>
    <dgm:cxn modelId="{4618E96A-D0FC-4F12-BED8-87F49E11094E}" type="presOf" srcId="{61297560-4699-42EB-91C8-B17F39D21A4B}" destId="{EDF9DFE7-648F-4CD1-AC6D-2C6D17C7F80D}" srcOrd="0" destOrd="0" presId="urn:microsoft.com/office/officeart/2005/8/layout/pictureOrgChart+Icon"/>
    <dgm:cxn modelId="{81B2255D-E038-4DD2-B317-018798699A6E}" type="presOf" srcId="{472DD2D8-A40D-4AF3-9C28-A67105A85BBA}" destId="{C9133685-FA13-4C7C-86EF-8B0E1C9E243D}" srcOrd="1" destOrd="0" presId="urn:microsoft.com/office/officeart/2005/8/layout/pictureOrgChart+Icon"/>
    <dgm:cxn modelId="{E907E9F7-6885-46F5-BF2D-6F537CDA0C3C}" srcId="{DD208A39-3C00-47A2-A445-BAB63E6CB713}" destId="{C3765C35-59F0-422A-8269-0F0A75552031}" srcOrd="0" destOrd="0" parTransId="{3AE05AC4-F76F-4961-AB5B-E8BAE269B1B6}" sibTransId="{5948960E-76A4-48EA-B84C-01E4B48B6DF7}"/>
    <dgm:cxn modelId="{8B9D53FB-5A46-4C39-A8FA-34A1C3829AD7}" type="presParOf" srcId="{3A20F6FD-E7C5-46FC-B2B4-B2E67E5A1EA2}" destId="{68E8FE93-4AD5-43A0-BF23-F599AEB84BC7}" srcOrd="0" destOrd="0" presId="urn:microsoft.com/office/officeart/2005/8/layout/pictureOrgChart+Icon"/>
    <dgm:cxn modelId="{7C07048F-0B18-4473-B9B9-85CFCEA1054E}" type="presParOf" srcId="{68E8FE93-4AD5-43A0-BF23-F599AEB84BC7}" destId="{5971EE6D-0A36-4F60-AB40-B60A4F0107B4}" srcOrd="0" destOrd="0" presId="urn:microsoft.com/office/officeart/2005/8/layout/pictureOrgChart+Icon"/>
    <dgm:cxn modelId="{4E37D856-213F-4BDF-8DE1-3DE882F5EEBC}" type="presParOf" srcId="{5971EE6D-0A36-4F60-AB40-B60A4F0107B4}" destId="{DB987394-F216-4D95-A800-826328FC0F80}" srcOrd="0" destOrd="0" presId="urn:microsoft.com/office/officeart/2005/8/layout/pictureOrgChart+Icon"/>
    <dgm:cxn modelId="{981C2D28-046C-4B5E-813F-645C55D39875}" type="presParOf" srcId="{5971EE6D-0A36-4F60-AB40-B60A4F0107B4}" destId="{036CCEB6-7B6E-47A0-A6AF-9BB6F26F21E2}" srcOrd="1" destOrd="0" presId="urn:microsoft.com/office/officeart/2005/8/layout/pictureOrgChart+Icon"/>
    <dgm:cxn modelId="{0D112377-32AD-42B2-9FFB-3F1931A3CBD6}" type="presParOf" srcId="{5971EE6D-0A36-4F60-AB40-B60A4F0107B4}" destId="{FA6782D0-116E-40B2-9C10-626CDE9CB00F}" srcOrd="2" destOrd="0" presId="urn:microsoft.com/office/officeart/2005/8/layout/pictureOrgChart+Icon"/>
    <dgm:cxn modelId="{E8419535-E0A0-4FD9-A11E-1EE107B83296}" type="presParOf" srcId="{68E8FE93-4AD5-43A0-BF23-F599AEB84BC7}" destId="{61EF6860-90F9-4EB4-99E8-FCEC3FC7A517}" srcOrd="1" destOrd="0" presId="urn:microsoft.com/office/officeart/2005/8/layout/pictureOrgChart+Icon"/>
    <dgm:cxn modelId="{82205F3F-DB72-451A-A2FC-60F80E1AE612}" type="presParOf" srcId="{61EF6860-90F9-4EB4-99E8-FCEC3FC7A517}" destId="{909692DF-C5C4-4379-A5A9-9A1A7431F2BA}" srcOrd="0" destOrd="0" presId="urn:microsoft.com/office/officeart/2005/8/layout/pictureOrgChart+Icon"/>
    <dgm:cxn modelId="{F9F8ABE8-FA79-4D5A-8EBD-217B5B78F441}" type="presParOf" srcId="{61EF6860-90F9-4EB4-99E8-FCEC3FC7A517}" destId="{14E17061-9444-4189-96C6-14929A363367}" srcOrd="1" destOrd="0" presId="urn:microsoft.com/office/officeart/2005/8/layout/pictureOrgChart+Icon"/>
    <dgm:cxn modelId="{EEDB3653-9192-4767-AC88-1B0089D396FC}" type="presParOf" srcId="{14E17061-9444-4189-96C6-14929A363367}" destId="{EB328EE4-6DCF-4E5D-92FE-869DEB09C87B}" srcOrd="0" destOrd="0" presId="urn:microsoft.com/office/officeart/2005/8/layout/pictureOrgChart+Icon"/>
    <dgm:cxn modelId="{0BE253F5-35F3-4197-AE4A-875763BB2982}" type="presParOf" srcId="{EB328EE4-6DCF-4E5D-92FE-869DEB09C87B}" destId="{134C5B2B-37EB-4F49-B9AF-F9E7DBBDB728}" srcOrd="0" destOrd="0" presId="urn:microsoft.com/office/officeart/2005/8/layout/pictureOrgChart+Icon"/>
    <dgm:cxn modelId="{B5CEF129-66BA-4EDC-9830-B3DEB7DA212A}" type="presParOf" srcId="{EB328EE4-6DCF-4E5D-92FE-869DEB09C87B}" destId="{CFD2E79D-B67D-4B12-9C3B-4D5242714219}" srcOrd="1" destOrd="0" presId="urn:microsoft.com/office/officeart/2005/8/layout/pictureOrgChart+Icon"/>
    <dgm:cxn modelId="{AA9ABB4E-9C26-424B-B92E-C8D1FB418535}" type="presParOf" srcId="{EB328EE4-6DCF-4E5D-92FE-869DEB09C87B}" destId="{BFAB5D14-4E85-4506-A0EF-51A006F490F5}" srcOrd="2" destOrd="0" presId="urn:microsoft.com/office/officeart/2005/8/layout/pictureOrgChart+Icon"/>
    <dgm:cxn modelId="{9F5EF86F-B1FE-411E-8A86-792E909C2295}" type="presParOf" srcId="{14E17061-9444-4189-96C6-14929A363367}" destId="{98D7A569-FDB8-47E7-854E-66860B9D9B02}" srcOrd="1" destOrd="0" presId="urn:microsoft.com/office/officeart/2005/8/layout/pictureOrgChart+Icon"/>
    <dgm:cxn modelId="{5433A049-85D0-4A6C-AF8E-86D5662596C5}" type="presParOf" srcId="{14E17061-9444-4189-96C6-14929A363367}" destId="{E5E416A7-B921-4846-958D-6DF16A4FA3DE}" srcOrd="2" destOrd="0" presId="urn:microsoft.com/office/officeart/2005/8/layout/pictureOrgChart+Icon"/>
    <dgm:cxn modelId="{82AB921E-D276-4CCB-9190-467DA6C88882}" type="presParOf" srcId="{61EF6860-90F9-4EB4-99E8-FCEC3FC7A517}" destId="{6FFCB599-F077-4908-AA62-6C69911BB8F7}" srcOrd="2" destOrd="0" presId="urn:microsoft.com/office/officeart/2005/8/layout/pictureOrgChart+Icon"/>
    <dgm:cxn modelId="{5F8CFE6E-6C0A-4C20-B4EA-BA1E285FAC31}" type="presParOf" srcId="{61EF6860-90F9-4EB4-99E8-FCEC3FC7A517}" destId="{7B1672ED-5D13-473F-945C-856831390B51}" srcOrd="3" destOrd="0" presId="urn:microsoft.com/office/officeart/2005/8/layout/pictureOrgChart+Icon"/>
    <dgm:cxn modelId="{428FCC10-57EF-4C02-9BF8-422B49FD37E5}" type="presParOf" srcId="{7B1672ED-5D13-473F-945C-856831390B51}" destId="{2F318BE6-3EAE-4A70-956A-21ABA8165F7E}" srcOrd="0" destOrd="0" presId="urn:microsoft.com/office/officeart/2005/8/layout/pictureOrgChart+Icon"/>
    <dgm:cxn modelId="{040EB80F-2A84-4691-B2EF-0E2800CF3436}" type="presParOf" srcId="{2F318BE6-3EAE-4A70-956A-21ABA8165F7E}" destId="{9703B89A-2754-4EB8-ACA3-B9BBE7593777}" srcOrd="0" destOrd="0" presId="urn:microsoft.com/office/officeart/2005/8/layout/pictureOrgChart+Icon"/>
    <dgm:cxn modelId="{CDD3F459-38DC-41F1-9EB7-720CEE3DAD2C}" type="presParOf" srcId="{2F318BE6-3EAE-4A70-956A-21ABA8165F7E}" destId="{97CBDB8F-7FCB-4966-8FD4-6E2D621BC000}" srcOrd="1" destOrd="0" presId="urn:microsoft.com/office/officeart/2005/8/layout/pictureOrgChart+Icon"/>
    <dgm:cxn modelId="{59465887-1C51-41CA-BD7C-5DE66A78FBDD}" type="presParOf" srcId="{2F318BE6-3EAE-4A70-956A-21ABA8165F7E}" destId="{97D1441F-31E8-4A34-BB76-E476FF03E3E6}" srcOrd="2" destOrd="0" presId="urn:microsoft.com/office/officeart/2005/8/layout/pictureOrgChart+Icon"/>
    <dgm:cxn modelId="{7BFF45D6-FDC4-481F-8ACB-08EC319E1B1F}" type="presParOf" srcId="{7B1672ED-5D13-473F-945C-856831390B51}" destId="{A045CBAB-DC51-4A81-881D-F14003D63F4E}" srcOrd="1" destOrd="0" presId="urn:microsoft.com/office/officeart/2005/8/layout/pictureOrgChart+Icon"/>
    <dgm:cxn modelId="{ED3B860C-4B4C-4611-9FDA-738EAC524884}" type="presParOf" srcId="{7B1672ED-5D13-473F-945C-856831390B51}" destId="{023FCB35-FA6B-403F-9A34-4BB873D8C185}" srcOrd="2" destOrd="0" presId="urn:microsoft.com/office/officeart/2005/8/layout/pictureOrgChart+Icon"/>
    <dgm:cxn modelId="{E3E188C2-CD5B-433F-9429-734404F7E595}" type="presParOf" srcId="{61EF6860-90F9-4EB4-99E8-FCEC3FC7A517}" destId="{E650C9B7-A22D-4DB7-A2AD-08398344BA35}" srcOrd="4" destOrd="0" presId="urn:microsoft.com/office/officeart/2005/8/layout/pictureOrgChart+Icon"/>
    <dgm:cxn modelId="{2E11336C-980D-4075-8256-ED852CA29B4C}" type="presParOf" srcId="{61EF6860-90F9-4EB4-99E8-FCEC3FC7A517}" destId="{A87BC45C-7381-4E73-B32C-54D10B34AA86}" srcOrd="5" destOrd="0" presId="urn:microsoft.com/office/officeart/2005/8/layout/pictureOrgChart+Icon"/>
    <dgm:cxn modelId="{4144F8DE-E86F-48E9-BCDD-7891767F4383}" type="presParOf" srcId="{A87BC45C-7381-4E73-B32C-54D10B34AA86}" destId="{8E7FFDE2-E070-449F-8C8D-EFB312821FA2}" srcOrd="0" destOrd="0" presId="urn:microsoft.com/office/officeart/2005/8/layout/pictureOrgChart+Icon"/>
    <dgm:cxn modelId="{89E0B0F5-F3F5-499A-BC33-2243C8147A4B}" type="presParOf" srcId="{8E7FFDE2-E070-449F-8C8D-EFB312821FA2}" destId="{C1F4EFD8-8516-4DD4-8D5F-8BE8235DB6B3}" srcOrd="0" destOrd="0" presId="urn:microsoft.com/office/officeart/2005/8/layout/pictureOrgChart+Icon"/>
    <dgm:cxn modelId="{EE5D24B3-D7FF-4EC1-B578-866D9825A2C5}" type="presParOf" srcId="{8E7FFDE2-E070-449F-8C8D-EFB312821FA2}" destId="{CCB100CA-188A-4D04-8D8C-D8E1DE607E6A}" srcOrd="1" destOrd="0" presId="urn:microsoft.com/office/officeart/2005/8/layout/pictureOrgChart+Icon"/>
    <dgm:cxn modelId="{B07A2703-30DB-4F29-A3E1-0BAE28688DCE}" type="presParOf" srcId="{8E7FFDE2-E070-449F-8C8D-EFB312821FA2}" destId="{1CE5733E-0F93-49EE-9B3A-777259AF71C4}" srcOrd="2" destOrd="0" presId="urn:microsoft.com/office/officeart/2005/8/layout/pictureOrgChart+Icon"/>
    <dgm:cxn modelId="{45B91B8D-4905-445D-8ED3-A521C55BE2BF}" type="presParOf" srcId="{A87BC45C-7381-4E73-B32C-54D10B34AA86}" destId="{CEB75EA5-40F6-40CC-A321-C7CDC61E1E48}" srcOrd="1" destOrd="0" presId="urn:microsoft.com/office/officeart/2005/8/layout/pictureOrgChart+Icon"/>
    <dgm:cxn modelId="{EA496BD2-A0D0-4AE7-9BB5-9C22A37772C8}" type="presParOf" srcId="{A87BC45C-7381-4E73-B32C-54D10B34AA86}" destId="{C36005D5-BFA4-406E-81CE-760F570A9FA5}" srcOrd="2" destOrd="0" presId="urn:microsoft.com/office/officeart/2005/8/layout/pictureOrgChart+Icon"/>
    <dgm:cxn modelId="{5712BB07-5103-4175-96B2-216A9D6173AB}" type="presParOf" srcId="{C36005D5-BFA4-406E-81CE-760F570A9FA5}" destId="{B7BA16FA-20EB-487C-8DB2-F845F604382C}" srcOrd="0" destOrd="0" presId="urn:microsoft.com/office/officeart/2005/8/layout/pictureOrgChart+Icon"/>
    <dgm:cxn modelId="{99DD998E-29F8-4D74-817C-27725434F224}" type="presParOf" srcId="{C36005D5-BFA4-406E-81CE-760F570A9FA5}" destId="{46D22A28-B1E4-44B6-A698-3288B67A3322}" srcOrd="1" destOrd="0" presId="urn:microsoft.com/office/officeart/2005/8/layout/pictureOrgChart+Icon"/>
    <dgm:cxn modelId="{2761E5B0-7A26-432F-91ED-D162A1D50EC9}" type="presParOf" srcId="{46D22A28-B1E4-44B6-A698-3288B67A3322}" destId="{919F9DD1-E06A-4E09-88C3-2597AFCCAA3B}" srcOrd="0" destOrd="0" presId="urn:microsoft.com/office/officeart/2005/8/layout/pictureOrgChart+Icon"/>
    <dgm:cxn modelId="{86B6BD85-8068-4946-ABC7-96BE933E213D}" type="presParOf" srcId="{919F9DD1-E06A-4E09-88C3-2597AFCCAA3B}" destId="{1A34DC8A-B590-43B0-8B1C-A24ADF46ACE4}" srcOrd="0" destOrd="0" presId="urn:microsoft.com/office/officeart/2005/8/layout/pictureOrgChart+Icon"/>
    <dgm:cxn modelId="{A80C0A84-0EB8-4187-979F-81315C87D640}" type="presParOf" srcId="{919F9DD1-E06A-4E09-88C3-2597AFCCAA3B}" destId="{B5C7E8AD-E1EF-41D8-9476-7856C844DD33}" srcOrd="1" destOrd="0" presId="urn:microsoft.com/office/officeart/2005/8/layout/pictureOrgChart+Icon"/>
    <dgm:cxn modelId="{2747BEA1-41DC-48FD-8BC6-ECA5A48706BC}" type="presParOf" srcId="{919F9DD1-E06A-4E09-88C3-2597AFCCAA3B}" destId="{C9133685-FA13-4C7C-86EF-8B0E1C9E243D}" srcOrd="2" destOrd="0" presId="urn:microsoft.com/office/officeart/2005/8/layout/pictureOrgChart+Icon"/>
    <dgm:cxn modelId="{34742903-4B67-443C-8805-ED8561C2AE31}" type="presParOf" srcId="{46D22A28-B1E4-44B6-A698-3288B67A3322}" destId="{0052750F-C77A-406B-A43A-2172B25234B2}" srcOrd="1" destOrd="0" presId="urn:microsoft.com/office/officeart/2005/8/layout/pictureOrgChart+Icon"/>
    <dgm:cxn modelId="{3D31D1FB-19D2-4FBB-9019-0B4A910DE0B1}" type="presParOf" srcId="{46D22A28-B1E4-44B6-A698-3288B67A3322}" destId="{61B0C7E2-2C1F-43E5-AB87-D26D669FA0DE}" srcOrd="2" destOrd="0" presId="urn:microsoft.com/office/officeart/2005/8/layout/pictureOrgChart+Icon"/>
    <dgm:cxn modelId="{91D82A63-397D-4203-AB98-01A7B158FCAC}" type="presParOf" srcId="{68E8FE93-4AD5-43A0-BF23-F599AEB84BC7}" destId="{4C3ED7A9-4A43-488A-BD77-F5CA86B20D65}" srcOrd="2" destOrd="0" presId="urn:microsoft.com/office/officeart/2005/8/layout/pictureOrgChart+Icon"/>
    <dgm:cxn modelId="{5E641E62-3896-4C32-B730-D37FD1E0AEC8}" type="presParOf" srcId="{4C3ED7A9-4A43-488A-BD77-F5CA86B20D65}" destId="{312A37FD-0787-458B-806D-18C6436C2192}" srcOrd="0" destOrd="0" presId="urn:microsoft.com/office/officeart/2005/8/layout/pictureOrgChart+Icon"/>
    <dgm:cxn modelId="{7281DDBF-7D5B-4F47-9900-49B848850B7D}" type="presParOf" srcId="{4C3ED7A9-4A43-488A-BD77-F5CA86B20D65}" destId="{BADCC157-DD45-4FF1-8CBF-C44AC7668397}" srcOrd="1" destOrd="0" presId="urn:microsoft.com/office/officeart/2005/8/layout/pictureOrgChart+Icon"/>
    <dgm:cxn modelId="{813F99E5-B59F-40CD-9C31-FB8106736E5F}" type="presParOf" srcId="{BADCC157-DD45-4FF1-8CBF-C44AC7668397}" destId="{C33EC1DF-BBCE-4D7A-B0C1-393906313E0E}" srcOrd="0" destOrd="0" presId="urn:microsoft.com/office/officeart/2005/8/layout/pictureOrgChart+Icon"/>
    <dgm:cxn modelId="{F6D7B216-7963-4FB7-A082-357DE0D77913}" type="presParOf" srcId="{C33EC1DF-BBCE-4D7A-B0C1-393906313E0E}" destId="{EDF9DFE7-648F-4CD1-AC6D-2C6D17C7F80D}" srcOrd="0" destOrd="0" presId="urn:microsoft.com/office/officeart/2005/8/layout/pictureOrgChart+Icon"/>
    <dgm:cxn modelId="{41AE8E8B-9C7F-40D2-9E49-0F5B72D1BAFE}" type="presParOf" srcId="{C33EC1DF-BBCE-4D7A-B0C1-393906313E0E}" destId="{885CD66B-075A-4352-8BCD-06ABED1C5635}" srcOrd="1" destOrd="0" presId="urn:microsoft.com/office/officeart/2005/8/layout/pictureOrgChart+Icon"/>
    <dgm:cxn modelId="{D1CFBBBF-6DD9-4BF0-9450-DD50B482FB0D}" type="presParOf" srcId="{C33EC1DF-BBCE-4D7A-B0C1-393906313E0E}" destId="{7C196831-2F4C-44C7-8EC0-31644F7DDF7D}" srcOrd="2" destOrd="0" presId="urn:microsoft.com/office/officeart/2005/8/layout/pictureOrgChart+Icon"/>
    <dgm:cxn modelId="{3E40D21A-0F7D-4ED1-91D5-6A4638E9E03F}" type="presParOf" srcId="{BADCC157-DD45-4FF1-8CBF-C44AC7668397}" destId="{D122DD13-600E-4144-B201-28D456DAAC35}" srcOrd="1" destOrd="0" presId="urn:microsoft.com/office/officeart/2005/8/layout/pictureOrgChart+Icon"/>
    <dgm:cxn modelId="{B1FC2DCC-3769-46CA-9B60-858871E0D6B4}" type="presParOf" srcId="{BADCC157-DD45-4FF1-8CBF-C44AC7668397}" destId="{F54EAA96-C4F6-4B4D-99B1-0CFC016C0446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A37FD-0787-458B-806D-18C6436C2192}">
      <dsp:nvSpPr>
        <dsp:cNvPr id="0" name=""/>
        <dsp:cNvSpPr/>
      </dsp:nvSpPr>
      <dsp:spPr>
        <a:xfrm>
          <a:off x="3579045" y="1397572"/>
          <a:ext cx="813286" cy="570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3286" y="57014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A16FA-20EB-487C-8DB2-F845F604382C}">
      <dsp:nvSpPr>
        <dsp:cNvPr id="0" name=""/>
        <dsp:cNvSpPr/>
      </dsp:nvSpPr>
      <dsp:spPr>
        <a:xfrm>
          <a:off x="5972364" y="4161207"/>
          <a:ext cx="167241" cy="732676"/>
        </a:xfrm>
        <a:custGeom>
          <a:avLst/>
          <a:gdLst/>
          <a:ahLst/>
          <a:cxnLst/>
          <a:rect l="0" t="0" r="0" b="0"/>
          <a:pathLst>
            <a:path>
              <a:moveTo>
                <a:pt x="167241" y="0"/>
              </a:moveTo>
              <a:lnTo>
                <a:pt x="167241" y="732676"/>
              </a:lnTo>
              <a:lnTo>
                <a:pt x="0" y="73267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50C9B7-A22D-4DB7-A2AD-08398344BA35}">
      <dsp:nvSpPr>
        <dsp:cNvPr id="0" name=""/>
        <dsp:cNvSpPr/>
      </dsp:nvSpPr>
      <dsp:spPr>
        <a:xfrm>
          <a:off x="3579045" y="1397572"/>
          <a:ext cx="2560560" cy="1467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704"/>
              </a:lnTo>
              <a:lnTo>
                <a:pt x="2560560" y="1300704"/>
              </a:lnTo>
              <a:lnTo>
                <a:pt x="2560560" y="146794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CB599-F077-4908-AA62-6C69911BB8F7}">
      <dsp:nvSpPr>
        <dsp:cNvPr id="0" name=""/>
        <dsp:cNvSpPr/>
      </dsp:nvSpPr>
      <dsp:spPr>
        <a:xfrm>
          <a:off x="3579045" y="1397572"/>
          <a:ext cx="464596" cy="1467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704"/>
              </a:lnTo>
              <a:lnTo>
                <a:pt x="464596" y="1300704"/>
              </a:lnTo>
              <a:lnTo>
                <a:pt x="464596" y="146794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9692DF-C5C4-4379-A5A9-9A1A7431F2BA}">
      <dsp:nvSpPr>
        <dsp:cNvPr id="0" name=""/>
        <dsp:cNvSpPr/>
      </dsp:nvSpPr>
      <dsp:spPr>
        <a:xfrm>
          <a:off x="1863978" y="1397572"/>
          <a:ext cx="1715067" cy="1467945"/>
        </a:xfrm>
        <a:custGeom>
          <a:avLst/>
          <a:gdLst/>
          <a:ahLst/>
          <a:cxnLst/>
          <a:rect l="0" t="0" r="0" b="0"/>
          <a:pathLst>
            <a:path>
              <a:moveTo>
                <a:pt x="1715067" y="0"/>
              </a:moveTo>
              <a:lnTo>
                <a:pt x="1715067" y="1300704"/>
              </a:lnTo>
              <a:lnTo>
                <a:pt x="0" y="1300704"/>
              </a:lnTo>
              <a:lnTo>
                <a:pt x="0" y="146794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987394-F216-4D95-A800-826328FC0F80}">
      <dsp:nvSpPr>
        <dsp:cNvPr id="0" name=""/>
        <dsp:cNvSpPr/>
      </dsp:nvSpPr>
      <dsp:spPr>
        <a:xfrm>
          <a:off x="1779792" y="0"/>
          <a:ext cx="3598507" cy="13975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9990" tIns="15240" rIns="15240" bIns="152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SutonnyMJ" pitchFamily="2" charset="0"/>
              <a:cs typeface="SutonnyMJ" pitchFamily="2" charset="0"/>
            </a:rPr>
            <a:t>iæB</a:t>
          </a:r>
          <a:r>
            <a:rPr lang="en-US" sz="24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400" kern="1200" dirty="0" err="1" smtClean="0">
              <a:latin typeface="SutonnyMJ" pitchFamily="2" charset="0"/>
              <a:cs typeface="SutonnyMJ" pitchFamily="2" charset="0"/>
            </a:rPr>
            <a:t>gvQ</a:t>
          </a:r>
          <a:endParaRPr lang="en-US" sz="2400" kern="1200" dirty="0">
            <a:latin typeface="SutonnyMJ" pitchFamily="2" charset="0"/>
            <a:cs typeface="SutonnyMJ" pitchFamily="2" charset="0"/>
          </a:endParaRPr>
        </a:p>
      </dsp:txBody>
      <dsp:txXfrm>
        <a:off x="1779792" y="0"/>
        <a:ext cx="3598507" cy="1397572"/>
      </dsp:txXfrm>
    </dsp:sp>
    <dsp:sp modelId="{036CCEB6-7B6E-47A0-A6AF-9BB6F26F21E2}">
      <dsp:nvSpPr>
        <dsp:cNvPr id="0" name=""/>
        <dsp:cNvSpPr/>
      </dsp:nvSpPr>
      <dsp:spPr>
        <a:xfrm>
          <a:off x="1864183" y="41479"/>
          <a:ext cx="2560330" cy="1284859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 r="-1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34C5B2B-37EB-4F49-B9AF-F9E7DBBDB728}">
      <dsp:nvSpPr>
        <dsp:cNvPr id="0" name=""/>
        <dsp:cNvSpPr/>
      </dsp:nvSpPr>
      <dsp:spPr>
        <a:xfrm>
          <a:off x="899537" y="2865517"/>
          <a:ext cx="1928881" cy="124675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9990" tIns="17780" rIns="17780" bIns="177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800" i="1" kern="1200" smtClean="0">
                      <a:latin typeface="Cambria Math" panose="02040503050406030204" pitchFamily="18" charset="0"/>
                      <a:cs typeface="NikoshBAN" panose="02000000000000000000" pitchFamily="2" charset="0"/>
                    </a:rPr>
                  </m:ctrlPr>
                </m:fPr>
                <m:num>
                  <m:r>
                    <a:rPr lang="bn-BD" sz="2800" b="0" i="1" kern="1200" smtClean="0">
                      <a:latin typeface="Cambria Math" panose="02040503050406030204" pitchFamily="18" charset="0"/>
                      <a:cs typeface="NikoshBAN" panose="02000000000000000000" pitchFamily="2" charset="0"/>
                    </a:rPr>
                    <m:t>৩</m:t>
                  </m:r>
                </m:num>
                <m:den>
                  <m:r>
                    <a:rPr lang="bn-BD" sz="2800" b="0" i="1" kern="1200" smtClean="0">
                      <a:latin typeface="Cambria Math" panose="02040503050406030204" pitchFamily="18" charset="0"/>
                      <a:cs typeface="NikoshBAN" panose="02000000000000000000" pitchFamily="2" charset="0"/>
                    </a:rPr>
                    <m:t>৪</m:t>
                  </m:r>
                </m:den>
              </m:f>
            </m:oMath>
          </a14:m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smtClean="0">
              <a:latin typeface="SutonnyMJ" pitchFamily="2" charset="0"/>
              <a:cs typeface="SutonnyMJ" pitchFamily="2" charset="0"/>
            </a:rPr>
            <a:t>Ask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99537" y="2865517"/>
        <a:ext cx="1928881" cy="1246752"/>
      </dsp:txXfrm>
    </dsp:sp>
    <dsp:sp modelId="{CFD2E79D-B67D-4B12-9C3B-4D5242714219}">
      <dsp:nvSpPr>
        <dsp:cNvPr id="0" name=""/>
        <dsp:cNvSpPr/>
      </dsp:nvSpPr>
      <dsp:spPr>
        <a:xfrm>
          <a:off x="951306" y="2949379"/>
          <a:ext cx="832102" cy="1079028"/>
        </a:xfrm>
        <a:prstGeom prst="rect">
          <a:avLst/>
        </a:prstGeom>
        <a:blipFill>
          <a:blip xmlns:r="http://schemas.openxmlformats.org/officeDocument/2006/relationships" r:embed="rId2"/>
          <a:stretch>
            <a:fillRect l="-14000" r="-1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703B89A-2754-4EB8-ACA3-B9BBE7593777}">
      <dsp:nvSpPr>
        <dsp:cNvPr id="0" name=""/>
        <dsp:cNvSpPr/>
      </dsp:nvSpPr>
      <dsp:spPr>
        <a:xfrm>
          <a:off x="3162901" y="2865517"/>
          <a:ext cx="1761481" cy="12956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9990" tIns="17780" rIns="17780" bIns="177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800" i="1" kern="1200" smtClean="0">
                      <a:latin typeface="Cambria Math" panose="02040503050406030204" pitchFamily="18" charset="0"/>
                      <a:cs typeface="NikoshBAN" panose="02000000000000000000" pitchFamily="2" charset="0"/>
                    </a:rPr>
                  </m:ctrlPr>
                </m:fPr>
                <m:num>
                  <m:r>
                    <a:rPr lang="bn-BD" sz="2800" b="0" i="1" kern="1200" smtClean="0">
                      <a:latin typeface="Cambria Math" panose="02040503050406030204" pitchFamily="18" charset="0"/>
                      <a:cs typeface="NikoshBAN" panose="02000000000000000000" pitchFamily="2" charset="0"/>
                    </a:rPr>
                    <m:t>৪</m:t>
                  </m:r>
                </m:num>
                <m:den>
                  <m:r>
                    <a:rPr lang="bn-BD" sz="2800" b="0" i="1" kern="1200" smtClean="0">
                      <a:latin typeface="Cambria Math" panose="02040503050406030204" pitchFamily="18" charset="0"/>
                      <a:cs typeface="NikoshBAN" panose="02000000000000000000" pitchFamily="2" charset="0"/>
                    </a:rPr>
                    <m:t>৭</m:t>
                  </m:r>
                </m:den>
              </m:f>
            </m:oMath>
          </a14:m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smtClean="0">
              <a:latin typeface="SutonnyMJ" pitchFamily="2" charset="0"/>
              <a:cs typeface="SutonnyMJ" pitchFamily="2" charset="0"/>
            </a:rPr>
            <a:t>Ask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62901" y="2865517"/>
        <a:ext cx="1761481" cy="1295690"/>
      </dsp:txXfrm>
    </dsp:sp>
    <dsp:sp modelId="{97CBDB8F-7FCB-4966-8FD4-6E2D621BC000}">
      <dsp:nvSpPr>
        <dsp:cNvPr id="0" name=""/>
        <dsp:cNvSpPr/>
      </dsp:nvSpPr>
      <dsp:spPr>
        <a:xfrm>
          <a:off x="3219887" y="3076544"/>
          <a:ext cx="691843" cy="873636"/>
        </a:xfrm>
        <a:prstGeom prst="rect">
          <a:avLst/>
        </a:prstGeom>
        <a:blipFill>
          <a:blip xmlns:r="http://schemas.openxmlformats.org/officeDocument/2006/relationships" r:embed="rId3"/>
          <a:stretch>
            <a:fillRect l="-14000" r="-1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1F4EFD8-8516-4DD4-8D5F-8BE8235DB6B3}">
      <dsp:nvSpPr>
        <dsp:cNvPr id="0" name=""/>
        <dsp:cNvSpPr/>
      </dsp:nvSpPr>
      <dsp:spPr>
        <a:xfrm>
          <a:off x="5258865" y="2865517"/>
          <a:ext cx="1761481" cy="12956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9990" tIns="17780" rIns="17780" bIns="177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800" i="1" kern="1200" smtClean="0">
                      <a:latin typeface="Cambria Math" panose="02040503050406030204" pitchFamily="18" charset="0"/>
                      <a:cs typeface="NikoshBAN" panose="02000000000000000000" pitchFamily="2" charset="0"/>
                    </a:rPr>
                  </m:ctrlPr>
                </m:fPr>
                <m:num>
                  <m:r>
                    <a:rPr lang="bn-BD" sz="2800" b="0" i="1" kern="1200" smtClean="0">
                      <a:latin typeface="Cambria Math" panose="02040503050406030204" pitchFamily="18" charset="0"/>
                      <a:cs typeface="NikoshBAN" panose="02000000000000000000" pitchFamily="2" charset="0"/>
                    </a:rPr>
                    <m:t>৫</m:t>
                  </m:r>
                </m:num>
                <m:den>
                  <m:r>
                    <a:rPr lang="bn-BD" sz="2800" b="0" i="1" kern="1200" smtClean="0">
                      <a:latin typeface="Cambria Math" panose="02040503050406030204" pitchFamily="18" charset="0"/>
                      <a:cs typeface="NikoshBAN" panose="02000000000000000000" pitchFamily="2" charset="0"/>
                    </a:rPr>
                    <m:t>১২</m:t>
                  </m:r>
                </m:den>
              </m:f>
            </m:oMath>
          </a14:m>
          <a:r>
            <a:rPr lang="en-US" sz="2800" kern="1200" dirty="0" smtClean="0">
              <a:latin typeface="SutonnyMJ" pitchFamily="2" charset="0"/>
              <a:cs typeface="SutonnyMJ" pitchFamily="2" charset="0"/>
            </a:rPr>
            <a:t>Ask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58865" y="2865517"/>
        <a:ext cx="1761481" cy="1295690"/>
      </dsp:txXfrm>
    </dsp:sp>
    <dsp:sp modelId="{CCB100CA-188A-4D04-8D8C-D8E1DE607E6A}">
      <dsp:nvSpPr>
        <dsp:cNvPr id="0" name=""/>
        <dsp:cNvSpPr/>
      </dsp:nvSpPr>
      <dsp:spPr>
        <a:xfrm>
          <a:off x="5312788" y="3030404"/>
          <a:ext cx="697969" cy="965915"/>
        </a:xfrm>
        <a:prstGeom prst="rect">
          <a:avLst/>
        </a:prstGeom>
        <a:blipFill>
          <a:blip xmlns:r="http://schemas.openxmlformats.org/officeDocument/2006/relationships" r:embed="rId4"/>
          <a:stretch>
            <a:fillRect l="-14000" r="-1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A34DC8A-B590-43B0-8B1C-A24ADF46ACE4}">
      <dsp:nvSpPr>
        <dsp:cNvPr id="0" name=""/>
        <dsp:cNvSpPr/>
      </dsp:nvSpPr>
      <dsp:spPr>
        <a:xfrm>
          <a:off x="1442864" y="4685505"/>
          <a:ext cx="4529500" cy="41675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999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SutonnyMJ" pitchFamily="2" charset="0"/>
              <a:cs typeface="SutonnyMJ" pitchFamily="2" charset="0"/>
            </a:rPr>
            <a:t>w`‡q</a:t>
          </a:r>
          <a:r>
            <a:rPr lang="en-US" sz="28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800" kern="1200" dirty="0" err="1" smtClean="0">
              <a:latin typeface="SutonnyMJ" pitchFamily="2" charset="0"/>
              <a:cs typeface="SutonnyMJ" pitchFamily="2" charset="0"/>
            </a:rPr>
            <a:t>Lwi</a:t>
          </a:r>
          <a:r>
            <a:rPr lang="en-US" sz="2800" kern="1200" dirty="0" smtClean="0">
              <a:latin typeface="SutonnyMJ" pitchFamily="2" charset="0"/>
              <a:cs typeface="SutonnyMJ" pitchFamily="2" charset="0"/>
            </a:rPr>
            <a:t>` </a:t>
          </a:r>
          <a:r>
            <a:rPr lang="en-US" sz="2800" kern="1200" dirty="0" err="1" smtClean="0">
              <a:latin typeface="SutonnyMJ" pitchFamily="2" charset="0"/>
              <a:cs typeface="SutonnyMJ" pitchFamily="2" charset="0"/>
            </a:rPr>
            <a:t>Ki‡Z</a:t>
          </a:r>
          <a:r>
            <a:rPr lang="en-US" sz="28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800" kern="1200" dirty="0" err="1" smtClean="0">
              <a:latin typeface="SutonnyMJ" pitchFamily="2" charset="0"/>
              <a:cs typeface="SutonnyMJ" pitchFamily="2" charset="0"/>
            </a:rPr>
            <a:t>PvBj</a:t>
          </a:r>
          <a:r>
            <a:rPr lang="en-US" sz="2800" kern="1200" dirty="0" smtClean="0">
              <a:latin typeface="SutonnyMJ" pitchFamily="2" charset="0"/>
              <a:cs typeface="SutonnyMJ" pitchFamily="2" charset="0"/>
            </a:rPr>
            <a:t>|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42864" y="4685505"/>
        <a:ext cx="4529500" cy="416757"/>
      </dsp:txXfrm>
    </dsp:sp>
    <dsp:sp modelId="{B5C7E8AD-E1EF-41D8-9476-7856C844DD33}">
      <dsp:nvSpPr>
        <dsp:cNvPr id="0" name=""/>
        <dsp:cNvSpPr/>
      </dsp:nvSpPr>
      <dsp:spPr>
        <a:xfrm>
          <a:off x="1596252" y="4720912"/>
          <a:ext cx="356964" cy="351856"/>
        </a:xfrm>
        <a:prstGeom prst="rect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DF9DFE7-648F-4CD1-AC6D-2C6D17C7F80D}">
      <dsp:nvSpPr>
        <dsp:cNvPr id="0" name=""/>
        <dsp:cNvSpPr/>
      </dsp:nvSpPr>
      <dsp:spPr>
        <a:xfrm>
          <a:off x="2251643" y="1589976"/>
          <a:ext cx="2140688" cy="75548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999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SutonnyMJ" pitchFamily="2" charset="0"/>
              <a:cs typeface="SutonnyMJ" pitchFamily="2" charset="0"/>
            </a:rPr>
            <a:t>gvQwUi</a:t>
          </a:r>
          <a:r>
            <a:rPr lang="en-US" sz="28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800" kern="1200" dirty="0" err="1" smtClean="0">
              <a:latin typeface="SutonnyMJ" pitchFamily="2" charset="0"/>
              <a:cs typeface="SutonnyMJ" pitchFamily="2" charset="0"/>
            </a:rPr>
            <a:t>PvIqv</a:t>
          </a:r>
          <a:r>
            <a:rPr lang="en-US" sz="2800" kern="1200" dirty="0" smtClean="0">
              <a:latin typeface="SutonnyMJ" pitchFamily="2" charset="0"/>
              <a:cs typeface="SutonnyMJ" pitchFamily="2" charset="0"/>
            </a:rPr>
            <a:t> `vg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51643" y="1589976"/>
        <a:ext cx="2140688" cy="755484"/>
      </dsp:txXfrm>
    </dsp:sp>
    <dsp:sp modelId="{885CD66B-075A-4352-8BCD-06ABED1C5635}">
      <dsp:nvSpPr>
        <dsp:cNvPr id="0" name=""/>
        <dsp:cNvSpPr/>
      </dsp:nvSpPr>
      <dsp:spPr>
        <a:xfrm>
          <a:off x="2335710" y="1650810"/>
          <a:ext cx="471271" cy="601138"/>
        </a:xfrm>
        <a:prstGeom prst="rect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Picture Organization Chart"/>
  <dgm:desc val="Use to show hierarchical information or reporting relationships in an organization, with corresponding pictures. The assistant shape and the Org Chart hanging layouts are available with this layout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65F7E-F2B4-42DC-A5D1-64E76150DE1F}" type="datetimeFigureOut">
              <a:rPr lang="en-US" smtClean="0"/>
              <a:pPr/>
              <a:t>31-Aug-15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C9CDA-CDC2-4CF8-BD05-0203865E1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7857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এমন আরো কিছু</a:t>
            </a:r>
            <a:r>
              <a:rPr lang="bn-BD" baseline="0" dirty="0" smtClean="0"/>
              <a:t> বাস্তব উদাহরণ দিয়ে ,কেন ভগ্নাংশের যোগ বিয়োগ করা প্রয়োজন তা তুলে ধরুন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9CDA-CDC2-4CF8-BD05-0203865E1E9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6808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231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7157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8302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6593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9159-55A3-442E-B63F-A4D3F01D76E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8229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প্রকৃত</a:t>
            </a:r>
            <a:r>
              <a:rPr lang="bn-BD" baseline="0" dirty="0" smtClean="0"/>
              <a:t> ও আপ্রকৃত ভগ্নাংশের ধারণা স্পষ্ট করার জন্য বোর্ড ও অন্যান্ন বাস্তব উপকরণের বিকল্প নাই 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9CDA-CDC2-4CF8-BD05-0203865E1E9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2155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চিত্র দেখিয়ে</a:t>
            </a:r>
            <a:r>
              <a:rPr lang="bn-BD" baseline="0" dirty="0" smtClean="0"/>
              <a:t> প্রশ্ন করুন – চিত্র দুটির কোন কোন অংশ সমান ? সমতুল ভগ্নাংশ নির্ণয়ের পদ্ধতি ব্যাখ্যা করুন ।  বোর্ড ও অন্যান্ন বাস্তব উপকরণের বিকল্প নাই 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9CDA-CDC2-4CF8-BD05-0203865E1E9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0542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চিত্র দেখিয়ে</a:t>
            </a:r>
            <a:r>
              <a:rPr lang="bn-BD" baseline="0" dirty="0" smtClean="0"/>
              <a:t> প্রশ্ন করুন – চিত্র দুটির কোন  অংশটি বড়  ।ভগ্নাংশ দুটির মাঝে বড় অথবা ছোট চিহ্ন বসিয়ে লিখতে বলুন । একাধিক ভগ্নাংশের লব আথবা হর একই হলে কোনটি বড় অথবা কোনটি ছোট ব্যাখ্যা করুন</a:t>
            </a:r>
            <a:r>
              <a:rPr lang="en-US" baseline="0" dirty="0" smtClean="0"/>
              <a:t> ।</a:t>
            </a:r>
            <a:r>
              <a:rPr lang="bn-BD" baseline="0" dirty="0" smtClean="0"/>
              <a:t> বোর্ড ও অন্যান্ন বাস্তব উপকরণের বিকল্প নাই  ।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9CDA-CDC2-4CF8-BD05-0203865E1E9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2345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ভগ্নাংশগুলিকে মানের উর্ধক্রম অনুসারে সাজানোর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পদ্ধতি </a:t>
            </a:r>
            <a:r>
              <a:rPr lang="bn-BD" baseline="0" dirty="0" smtClean="0"/>
              <a:t>বোর্ডে উদাহরণের সাহায্যে দেখালে ভালো হয় 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9CDA-CDC2-4CF8-BD05-0203865E1E9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7985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সমহর</a:t>
            </a:r>
            <a:r>
              <a:rPr lang="bn-BD" baseline="0" dirty="0" smtClean="0"/>
              <a:t> – বিশিষ্ট ভগাংশে রূপান্তর করে ,ভগ্নাংশের যোগ বিয়োগ করতে হয় তা বোর্ডে উদাহরণের সাহায্যে দেখালে ভালো হয় । </a:t>
            </a:r>
            <a:r>
              <a:rPr lang="en-US" baseline="0" dirty="0" err="1" smtClean="0"/>
              <a:t>প্রয়োজনে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বিকল্প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9CDA-CDC2-4CF8-BD05-0203865E1E9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4725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আপনি মনে করলে প্রয়োজনে আরো পরিবর্তন পরিমার্জন বা সংশধন করতে পাতরেন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9CDA-CDC2-4CF8-BD05-0203865E1E9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7246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আপনি মনে করলে প্রয়োজনে আরো পরিবর্তন পরিমার্জন বা সংশধন করতে পাতরেন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9CDA-CDC2-4CF8-BD05-0203865E1E9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9555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4448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404A18-F81E-4C8D-9E69-3C7543C81E25}" type="datetimeFigureOut">
              <a:rPr lang="en-US" smtClean="0"/>
              <a:pPr/>
              <a:t>31-Aug-15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A87E238-FBB7-4A05-93CD-623371025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493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404A18-F81E-4C8D-9E69-3C7543C81E25}" type="datetimeFigureOut">
              <a:rPr lang="en-US" smtClean="0"/>
              <a:pPr/>
              <a:t>31-Aug-15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A87E238-FBB7-4A05-93CD-623371025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449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404A18-F81E-4C8D-9E69-3C7543C81E25}" type="datetimeFigureOut">
              <a:rPr lang="en-US" smtClean="0"/>
              <a:pPr/>
              <a:t>31-Aug-15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A87E238-FBB7-4A05-93CD-623371025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333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aque 10"/>
          <p:cNvSpPr/>
          <p:nvPr userDrawn="1"/>
        </p:nvSpPr>
        <p:spPr>
          <a:xfrm>
            <a:off x="76200" y="88900"/>
            <a:ext cx="8991600" cy="6705600"/>
          </a:xfrm>
          <a:prstGeom prst="plaque">
            <a:avLst>
              <a:gd name="adj" fmla="val 11241"/>
            </a:avLst>
          </a:prstGeom>
          <a:solidFill>
            <a:schemeClr val="bg1"/>
          </a:solidFill>
          <a:ln w="38100">
            <a:solidFill>
              <a:srgbClr val="FF33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riped Right Arrow 14">
            <a:hlinkClick r:id="" action="ppaction://hlinkshowjump?jump=previousslide"/>
          </p:cNvPr>
          <p:cNvSpPr/>
          <p:nvPr userDrawn="1"/>
        </p:nvSpPr>
        <p:spPr>
          <a:xfrm rot="10800000">
            <a:off x="76200" y="6248400"/>
            <a:ext cx="533400" cy="457200"/>
          </a:xfrm>
          <a:prstGeom prst="stripedRightArrow">
            <a:avLst>
              <a:gd name="adj1" fmla="val 33333"/>
              <a:gd name="adj2" fmla="val 58333"/>
            </a:avLst>
          </a:prstGeom>
          <a:gradFill flip="none" rotWithShape="1">
            <a:gsLst>
              <a:gs pos="0">
                <a:srgbClr val="000000"/>
              </a:gs>
              <a:gs pos="35000">
                <a:srgbClr val="000040"/>
              </a:gs>
              <a:gs pos="80000">
                <a:srgbClr val="400040"/>
              </a:gs>
              <a:gs pos="14000">
                <a:srgbClr val="8F0040"/>
              </a:gs>
              <a:gs pos="56000">
                <a:srgbClr val="F27300"/>
              </a:gs>
              <a:gs pos="100000">
                <a:srgbClr val="FFBF00"/>
              </a:gs>
            </a:gsLst>
            <a:lin ang="0" scaled="1"/>
            <a:tileRect/>
          </a:gradFill>
          <a:ln w="19050">
            <a:noFill/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>
            <a:hlinkClick r:id="" action="ppaction://hlinkshowjump?jump=endshow"/>
          </p:cNvPr>
          <p:cNvSpPr/>
          <p:nvPr userDrawn="1"/>
        </p:nvSpPr>
        <p:spPr>
          <a:xfrm>
            <a:off x="8709506" y="0"/>
            <a:ext cx="228600" cy="457200"/>
          </a:xfrm>
          <a:prstGeom prst="upArrow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lock Arc 22">
            <a:hlinkClick r:id="" action="ppaction://hlinkshowjump?jump=endshow"/>
          </p:cNvPr>
          <p:cNvSpPr/>
          <p:nvPr userDrawn="1"/>
        </p:nvSpPr>
        <p:spPr>
          <a:xfrm rot="7861016">
            <a:off x="8589842" y="176814"/>
            <a:ext cx="467929" cy="441731"/>
          </a:xfrm>
          <a:prstGeom prst="blockArc">
            <a:avLst>
              <a:gd name="adj1" fmla="val 9411681"/>
              <a:gd name="adj2" fmla="val 7273179"/>
              <a:gd name="adj3" fmla="val 27031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Isosceles Triangle 24">
            <a:hlinkClick r:id="" action="ppaction://hlinkshowjump?jump=firstslide"/>
          </p:cNvPr>
          <p:cNvSpPr/>
          <p:nvPr userDrawn="1"/>
        </p:nvSpPr>
        <p:spPr>
          <a:xfrm>
            <a:off x="76200" y="76200"/>
            <a:ext cx="457200" cy="304800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hlinkClick r:id="" action="ppaction://hlinkshowjump?jump=firstslide"/>
          </p:cNvPr>
          <p:cNvSpPr/>
          <p:nvPr userDrawn="1"/>
        </p:nvSpPr>
        <p:spPr>
          <a:xfrm>
            <a:off x="152400" y="381000"/>
            <a:ext cx="304800" cy="3048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hlinkClick r:id="" action="ppaction://hlinkshowjump?jump=firstslide"/>
          </p:cNvPr>
          <p:cNvSpPr/>
          <p:nvPr userDrawn="1"/>
        </p:nvSpPr>
        <p:spPr>
          <a:xfrm>
            <a:off x="228600" y="516720"/>
            <a:ext cx="152400" cy="16908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riped Right Arrow 29">
            <a:hlinkClick r:id="" action="ppaction://hlinkshowjump?jump=nextslide"/>
          </p:cNvPr>
          <p:cNvSpPr/>
          <p:nvPr userDrawn="1"/>
        </p:nvSpPr>
        <p:spPr>
          <a:xfrm rot="21409210">
            <a:off x="8522130" y="6310158"/>
            <a:ext cx="533400" cy="457200"/>
          </a:xfrm>
          <a:prstGeom prst="stripedRightArrow">
            <a:avLst>
              <a:gd name="adj1" fmla="val 33333"/>
              <a:gd name="adj2" fmla="val 58333"/>
            </a:avLst>
          </a:prstGeom>
          <a:gradFill flip="none" rotWithShape="1">
            <a:gsLst>
              <a:gs pos="0">
                <a:srgbClr val="000000"/>
              </a:gs>
              <a:gs pos="35000">
                <a:srgbClr val="000040"/>
              </a:gs>
              <a:gs pos="80000">
                <a:srgbClr val="400040"/>
              </a:gs>
              <a:gs pos="14000">
                <a:srgbClr val="8F0040"/>
              </a:gs>
              <a:gs pos="56000">
                <a:srgbClr val="F27300"/>
              </a:gs>
              <a:gs pos="100000">
                <a:srgbClr val="FFBF00"/>
              </a:gs>
            </a:gsLst>
            <a:lin ang="0" scaled="1"/>
            <a:tileRect/>
          </a:gradFill>
          <a:ln w="19050">
            <a:noFill/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-Right Arrow 3"/>
          <p:cNvSpPr/>
          <p:nvPr userDrawn="1"/>
        </p:nvSpPr>
        <p:spPr>
          <a:xfrm>
            <a:off x="228600" y="914400"/>
            <a:ext cx="8709506" cy="114300"/>
          </a:xfrm>
          <a:prstGeom prst="leftRightArrow">
            <a:avLst/>
          </a:prstGeom>
          <a:noFill/>
          <a:ln w="12700" cmpd="dbl">
            <a:solidFill>
              <a:srgbClr val="990033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942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055A5-5D26-4918-8B2D-C03C9AC2CC46}" type="datetime1">
              <a:rPr lang="en-US"/>
              <a:pPr>
                <a:defRPr/>
              </a:pPr>
              <a:t>31-Aug-15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bn-BD"/>
              <a:t>মোঃ ইউসুফ আলী, প্রভাষক, আইসিটি, পূর্ব্বমল্লিকপুর এইচ.এস. কলেজ, কাহারোল, দিনাজপুর।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bn-BD"/>
              <a:t>স্লাইড নং- </a:t>
            </a:r>
            <a:fld id="{2E2D26F7-661F-4628-A111-15705A86A6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3130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404A18-F81E-4C8D-9E69-3C7543C81E25}" type="datetimeFigureOut">
              <a:rPr lang="en-US" smtClean="0"/>
              <a:pPr/>
              <a:t>31-Aug-15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7E238-FBB7-4A05-93CD-623371025E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404A18-F81E-4C8D-9E69-3C7543C81E25}" type="datetimeFigureOut">
              <a:rPr lang="en-US" smtClean="0"/>
              <a:pPr/>
              <a:t>31-Aug-15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7E238-FBB7-4A05-93CD-623371025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404A18-F81E-4C8D-9E69-3C7543C81E25}" type="datetimeFigureOut">
              <a:rPr lang="en-US" smtClean="0"/>
              <a:pPr/>
              <a:t>31-Aug-15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7E238-FBB7-4A05-93CD-623371025E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404A18-F81E-4C8D-9E69-3C7543C81E25}" type="datetimeFigureOut">
              <a:rPr lang="en-US" smtClean="0"/>
              <a:pPr/>
              <a:t>31-Aug-15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7E238-FBB7-4A05-93CD-623371025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404A18-F81E-4C8D-9E69-3C7543C81E25}" type="datetimeFigureOut">
              <a:rPr lang="en-US" smtClean="0"/>
              <a:pPr/>
              <a:t>31-Aug-15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7E238-FBB7-4A05-93CD-623371025E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404A18-F81E-4C8D-9E69-3C7543C81E25}" type="datetimeFigureOut">
              <a:rPr lang="en-US" smtClean="0"/>
              <a:pPr/>
              <a:t>31-Aug-15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7E238-FBB7-4A05-93CD-623371025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404A18-F81E-4C8D-9E69-3C7543C81E25}" type="datetimeFigureOut">
              <a:rPr lang="en-US" smtClean="0"/>
              <a:pPr/>
              <a:t>31-Aug-15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A87E238-FBB7-4A05-93CD-623371025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2547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404A18-F81E-4C8D-9E69-3C7543C81E25}" type="datetimeFigureOut">
              <a:rPr lang="en-US" smtClean="0"/>
              <a:pPr/>
              <a:t>31-Aug-15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7E238-FBB7-4A05-93CD-623371025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404A18-F81E-4C8D-9E69-3C7543C81E25}" type="datetimeFigureOut">
              <a:rPr lang="en-US" smtClean="0"/>
              <a:pPr/>
              <a:t>31-Aug-15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7E238-FBB7-4A05-93CD-623371025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D404A18-F81E-4C8D-9E69-3C7543C81E25}" type="datetimeFigureOut">
              <a:rPr lang="en-US" smtClean="0"/>
              <a:pPr/>
              <a:t>31-Aug-15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A87E238-FBB7-4A05-93CD-623371025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404A18-F81E-4C8D-9E69-3C7543C81E25}" type="datetimeFigureOut">
              <a:rPr lang="en-US" smtClean="0"/>
              <a:pPr/>
              <a:t>31-Aug-15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7E238-FBB7-4A05-93CD-623371025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404A18-F81E-4C8D-9E69-3C7543C81E25}" type="datetimeFigureOut">
              <a:rPr lang="en-US" smtClean="0"/>
              <a:pPr/>
              <a:t>31-Aug-15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7E238-FBB7-4A05-93CD-623371025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aque 10"/>
          <p:cNvSpPr/>
          <p:nvPr userDrawn="1"/>
        </p:nvSpPr>
        <p:spPr>
          <a:xfrm>
            <a:off x="76200" y="88900"/>
            <a:ext cx="8991600" cy="6705600"/>
          </a:xfrm>
          <a:prstGeom prst="plaque">
            <a:avLst>
              <a:gd name="adj" fmla="val 11241"/>
            </a:avLst>
          </a:prstGeom>
          <a:solidFill>
            <a:schemeClr val="bg1"/>
          </a:solidFill>
          <a:ln w="38100">
            <a:solidFill>
              <a:srgbClr val="FF33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riped Right Arrow 14">
            <a:hlinkClick r:id="" action="ppaction://hlinkshowjump?jump=previousslide"/>
          </p:cNvPr>
          <p:cNvSpPr/>
          <p:nvPr userDrawn="1"/>
        </p:nvSpPr>
        <p:spPr>
          <a:xfrm rot="10800000">
            <a:off x="76200" y="6248400"/>
            <a:ext cx="533400" cy="457200"/>
          </a:xfrm>
          <a:prstGeom prst="stripedRightArrow">
            <a:avLst>
              <a:gd name="adj1" fmla="val 33333"/>
              <a:gd name="adj2" fmla="val 58333"/>
            </a:avLst>
          </a:prstGeom>
          <a:gradFill flip="none" rotWithShape="1">
            <a:gsLst>
              <a:gs pos="0">
                <a:srgbClr val="000000"/>
              </a:gs>
              <a:gs pos="35000">
                <a:srgbClr val="000040"/>
              </a:gs>
              <a:gs pos="80000">
                <a:srgbClr val="400040"/>
              </a:gs>
              <a:gs pos="14000">
                <a:srgbClr val="8F0040"/>
              </a:gs>
              <a:gs pos="56000">
                <a:srgbClr val="F27300"/>
              </a:gs>
              <a:gs pos="100000">
                <a:srgbClr val="FFBF00"/>
              </a:gs>
            </a:gsLst>
            <a:lin ang="0" scaled="1"/>
            <a:tileRect/>
          </a:gradFill>
          <a:ln w="19050">
            <a:noFill/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>
            <a:hlinkClick r:id="" action="ppaction://hlinkshowjump?jump=endshow"/>
          </p:cNvPr>
          <p:cNvSpPr/>
          <p:nvPr userDrawn="1"/>
        </p:nvSpPr>
        <p:spPr>
          <a:xfrm>
            <a:off x="8709506" y="0"/>
            <a:ext cx="228600" cy="457200"/>
          </a:xfrm>
          <a:prstGeom prst="upArrow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lock Arc 22">
            <a:hlinkClick r:id="" action="ppaction://hlinkshowjump?jump=endshow"/>
          </p:cNvPr>
          <p:cNvSpPr/>
          <p:nvPr userDrawn="1"/>
        </p:nvSpPr>
        <p:spPr>
          <a:xfrm rot="7861016">
            <a:off x="8589842" y="176814"/>
            <a:ext cx="467929" cy="441731"/>
          </a:xfrm>
          <a:prstGeom prst="blockArc">
            <a:avLst>
              <a:gd name="adj1" fmla="val 9411681"/>
              <a:gd name="adj2" fmla="val 7273179"/>
              <a:gd name="adj3" fmla="val 27031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Isosceles Triangle 24">
            <a:hlinkClick r:id="" action="ppaction://hlinkshowjump?jump=firstslide"/>
          </p:cNvPr>
          <p:cNvSpPr/>
          <p:nvPr userDrawn="1"/>
        </p:nvSpPr>
        <p:spPr>
          <a:xfrm>
            <a:off x="76200" y="76200"/>
            <a:ext cx="457200" cy="304800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hlinkClick r:id="" action="ppaction://hlinkshowjump?jump=firstslide"/>
          </p:cNvPr>
          <p:cNvSpPr/>
          <p:nvPr userDrawn="1"/>
        </p:nvSpPr>
        <p:spPr>
          <a:xfrm>
            <a:off x="152400" y="381000"/>
            <a:ext cx="304800" cy="3048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hlinkClick r:id="" action="ppaction://hlinkshowjump?jump=firstslide"/>
          </p:cNvPr>
          <p:cNvSpPr/>
          <p:nvPr userDrawn="1"/>
        </p:nvSpPr>
        <p:spPr>
          <a:xfrm>
            <a:off x="228600" y="516720"/>
            <a:ext cx="152400" cy="16908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riped Right Arrow 29">
            <a:hlinkClick r:id="" action="ppaction://hlinkshowjump?jump=nextslide"/>
          </p:cNvPr>
          <p:cNvSpPr/>
          <p:nvPr userDrawn="1"/>
        </p:nvSpPr>
        <p:spPr>
          <a:xfrm rot="21409210">
            <a:off x="8522130" y="6310158"/>
            <a:ext cx="533400" cy="457200"/>
          </a:xfrm>
          <a:prstGeom prst="stripedRightArrow">
            <a:avLst>
              <a:gd name="adj1" fmla="val 33333"/>
              <a:gd name="adj2" fmla="val 58333"/>
            </a:avLst>
          </a:prstGeom>
          <a:gradFill flip="none" rotWithShape="1">
            <a:gsLst>
              <a:gs pos="0">
                <a:srgbClr val="000000"/>
              </a:gs>
              <a:gs pos="35000">
                <a:srgbClr val="000040"/>
              </a:gs>
              <a:gs pos="80000">
                <a:srgbClr val="400040"/>
              </a:gs>
              <a:gs pos="14000">
                <a:srgbClr val="8F0040"/>
              </a:gs>
              <a:gs pos="56000">
                <a:srgbClr val="F27300"/>
              </a:gs>
              <a:gs pos="100000">
                <a:srgbClr val="FFBF00"/>
              </a:gs>
            </a:gsLst>
            <a:lin ang="0" scaled="1"/>
            <a:tileRect/>
          </a:gradFill>
          <a:ln w="19050">
            <a:noFill/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-Right Arrow 3"/>
          <p:cNvSpPr/>
          <p:nvPr userDrawn="1"/>
        </p:nvSpPr>
        <p:spPr>
          <a:xfrm>
            <a:off x="228600" y="914400"/>
            <a:ext cx="8709506" cy="114300"/>
          </a:xfrm>
          <a:prstGeom prst="leftRightArrow">
            <a:avLst/>
          </a:prstGeom>
          <a:noFill/>
          <a:ln w="12700" cmpd="dbl">
            <a:solidFill>
              <a:srgbClr val="990033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942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404A18-F81E-4C8D-9E69-3C7543C81E25}" type="datetimeFigureOut">
              <a:rPr lang="en-US" smtClean="0"/>
              <a:pPr/>
              <a:t>31-Aug-15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A87E238-FBB7-4A05-93CD-623371025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389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404A18-F81E-4C8D-9E69-3C7543C81E25}" type="datetimeFigureOut">
              <a:rPr lang="en-US" smtClean="0"/>
              <a:pPr/>
              <a:t>31-Aug-15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A87E238-FBB7-4A05-93CD-623371025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726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404A18-F81E-4C8D-9E69-3C7543C81E25}" type="datetimeFigureOut">
              <a:rPr lang="en-US" smtClean="0"/>
              <a:pPr/>
              <a:t>31-Aug-15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A87E238-FBB7-4A05-93CD-623371025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734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404A18-F81E-4C8D-9E69-3C7543C81E25}" type="datetimeFigureOut">
              <a:rPr lang="en-US" smtClean="0"/>
              <a:pPr/>
              <a:t>31-Aug-15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A87E238-FBB7-4A05-93CD-623371025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552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404A18-F81E-4C8D-9E69-3C7543C81E25}" type="datetimeFigureOut">
              <a:rPr lang="en-US" smtClean="0"/>
              <a:pPr/>
              <a:t>31-Aug-15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A87E238-FBB7-4A05-93CD-623371025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205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404A18-F81E-4C8D-9E69-3C7543C81E25}" type="datetimeFigureOut">
              <a:rPr lang="en-US" smtClean="0"/>
              <a:pPr/>
              <a:t>31-Aug-15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A87E238-FBB7-4A05-93CD-623371025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995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404A18-F81E-4C8D-9E69-3C7543C81E25}" type="datetimeFigureOut">
              <a:rPr lang="en-US" smtClean="0"/>
              <a:pPr/>
              <a:t>31-Aug-15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A87E238-FBB7-4A05-93CD-623371025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2568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315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659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F6BCBE8-30B0-4476-8762-9236B142003A}" type="datetimeFigureOut">
              <a:rPr lang="en-US" smtClean="0"/>
              <a:pPr/>
              <a:t>31-Aug-15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8" name="Frame 1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315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hart" Target="../charts/chart9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3" Type="http://schemas.openxmlformats.org/officeDocument/2006/relationships/chart" Target="../charts/chart11.xml"/><Relationship Id="rId12" Type="http://schemas.openxmlformats.org/officeDocument/2006/relationships/chart" Target="../charts/chart12.xml"/><Relationship Id="rId2" Type="http://schemas.openxmlformats.org/officeDocument/2006/relationships/chart" Target="../charts/chart111.xml"/><Relationship Id="rId1" Type="http://schemas.openxmlformats.org/officeDocument/2006/relationships/slideLayout" Target="../slideLayouts/slideLayout7.xml"/><Relationship Id="rId11" Type="http://schemas.openxmlformats.org/officeDocument/2006/relationships/chart" Target="../charts/chart131.xml"/><Relationship Id="rId15" Type="http://schemas.openxmlformats.org/officeDocument/2006/relationships/image" Target="../media/image22.pn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hart" Target="../charts/chart13.xml"/><Relationship Id="rId18" Type="http://schemas.openxmlformats.org/officeDocument/2006/relationships/chart" Target="../charts/chart14.xml"/><Relationship Id="rId26" Type="http://schemas.openxmlformats.org/officeDocument/2006/relationships/image" Target="../media/image29.png"/><Relationship Id="rId3" Type="http://schemas.openxmlformats.org/officeDocument/2006/relationships/image" Target="../media/image23.png"/><Relationship Id="rId21" Type="http://schemas.openxmlformats.org/officeDocument/2006/relationships/chart" Target="../charts/chart15.xml"/><Relationship Id="rId17" Type="http://schemas.openxmlformats.org/officeDocument/2006/relationships/image" Target="../media/image26.png"/><Relationship Id="rId25" Type="http://schemas.openxmlformats.org/officeDocument/2006/relationships/chart" Target="../charts/chart16.xml"/><Relationship Id="rId3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4" Type="http://schemas.openxmlformats.org/officeDocument/2006/relationships/chart" Target="../charts/chart16.xml"/><Relationship Id="rId32" Type="http://schemas.openxmlformats.org/officeDocument/2006/relationships/image" Target="../media/image31.png"/><Relationship Id="rId15" Type="http://schemas.openxmlformats.org/officeDocument/2006/relationships/image" Target="../media/image24.png"/><Relationship Id="rId23" Type="http://schemas.openxmlformats.org/officeDocument/2006/relationships/image" Target="../media/image28.png"/><Relationship Id="rId28" Type="http://schemas.openxmlformats.org/officeDocument/2006/relationships/chart" Target="../charts/chart17.xml"/><Relationship Id="rId19" Type="http://schemas.openxmlformats.org/officeDocument/2006/relationships/chart" Target="../charts/chart14.xml"/><Relationship Id="rId31" Type="http://schemas.openxmlformats.org/officeDocument/2006/relationships/chart" Target="../charts/chart18.xml"/><Relationship Id="rId14" Type="http://schemas.openxmlformats.org/officeDocument/2006/relationships/chart" Target="../charts/chart13.xml"/><Relationship Id="rId22" Type="http://schemas.openxmlformats.org/officeDocument/2006/relationships/chart" Target="../charts/chart15.xml"/><Relationship Id="rId27" Type="http://schemas.openxmlformats.org/officeDocument/2006/relationships/chart" Target="../charts/chart17.xml"/><Relationship Id="rId30" Type="http://schemas.openxmlformats.org/officeDocument/2006/relationships/chart" Target="../charts/char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chart" Target="../charts/chart19.xml"/><Relationship Id="rId7" Type="http://schemas.openxmlformats.org/officeDocument/2006/relationships/chart" Target="../charts/chart2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0.xml"/><Relationship Id="rId11" Type="http://schemas.openxmlformats.org/officeDocument/2006/relationships/image" Target="../media/image35.png"/><Relationship Id="rId5" Type="http://schemas.openxmlformats.org/officeDocument/2006/relationships/image" Target="../media/image33.png"/><Relationship Id="rId10" Type="http://schemas.openxmlformats.org/officeDocument/2006/relationships/chart" Target="../charts/chart21.xml"/><Relationship Id="rId4" Type="http://schemas.openxmlformats.org/officeDocument/2006/relationships/chart" Target="../charts/chart19.xml"/><Relationship Id="rId9" Type="http://schemas.openxmlformats.org/officeDocument/2006/relationships/chart" Target="../charts/chart21.xml"/></Relationships>
</file>

<file path=ppt/slides/_rels/slide14.xml.rels><?xml version="1.0" encoding="UTF-8" standalone="yes"?>
<Relationships xmlns="http://schemas.openxmlformats.org/package/2006/relationships"><Relationship Id="rId18" Type="http://schemas.openxmlformats.org/officeDocument/2006/relationships/chart" Target="../charts/chart26.xml"/><Relationship Id="rId3" Type="http://schemas.openxmlformats.org/officeDocument/2006/relationships/chart" Target="../charts/chart22.xml"/><Relationship Id="rId17" Type="http://schemas.openxmlformats.org/officeDocument/2006/relationships/image" Target="../media/image37.png"/><Relationship Id="rId2" Type="http://schemas.openxmlformats.org/officeDocument/2006/relationships/chart" Target="../charts/chart241.xml"/><Relationship Id="rId16" Type="http://schemas.openxmlformats.org/officeDocument/2006/relationships/chart" Target="../charts/chart23.xml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15" Type="http://schemas.openxmlformats.org/officeDocument/2006/relationships/chart" Target="../charts/chart25.xml"/><Relationship Id="rId19" Type="http://schemas.openxmlformats.org/officeDocument/2006/relationships/chart" Target="../charts/chart24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gif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Data" Target="../diagrams/data11.xml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1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3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chart" Target="../charts/chart4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hart" Target="../charts/chart5.xml"/><Relationship Id="rId7" Type="http://schemas.openxmlformats.org/officeDocument/2006/relationships/image" Target="../media/image8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chart" Target="../charts/chart6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chart" Target="../charts/chart7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11" Type="http://schemas.openxmlformats.org/officeDocument/2006/relationships/image" Target="../media/image14.png"/><Relationship Id="rId5" Type="http://schemas.openxmlformats.org/officeDocument/2006/relationships/chart" Target="../charts/chart8.xml"/><Relationship Id="rId10" Type="http://schemas.openxmlformats.org/officeDocument/2006/relationships/image" Target="../media/image13.png"/><Relationship Id="rId4" Type="http://schemas.openxmlformats.org/officeDocument/2006/relationships/chart" Target="../charts/chart7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n 12"/>
          <p:cNvSpPr/>
          <p:nvPr/>
        </p:nvSpPr>
        <p:spPr>
          <a:xfrm>
            <a:off x="-20784" y="5295424"/>
            <a:ext cx="735291" cy="725864"/>
          </a:xfrm>
          <a:prstGeom prst="sun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/>
          <p:cNvSpPr/>
          <p:nvPr/>
        </p:nvSpPr>
        <p:spPr>
          <a:xfrm>
            <a:off x="842528" y="6142114"/>
            <a:ext cx="735291" cy="725864"/>
          </a:xfrm>
          <a:prstGeom prst="sun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n 15"/>
          <p:cNvSpPr/>
          <p:nvPr/>
        </p:nvSpPr>
        <p:spPr>
          <a:xfrm>
            <a:off x="4987" y="6142114"/>
            <a:ext cx="735291" cy="725864"/>
          </a:xfrm>
          <a:prstGeom prst="sun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n 17"/>
          <p:cNvSpPr/>
          <p:nvPr/>
        </p:nvSpPr>
        <p:spPr>
          <a:xfrm>
            <a:off x="8401679" y="2206"/>
            <a:ext cx="735291" cy="725864"/>
          </a:xfrm>
          <a:prstGeom prst="sun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n 18"/>
          <p:cNvSpPr/>
          <p:nvPr/>
        </p:nvSpPr>
        <p:spPr>
          <a:xfrm>
            <a:off x="7537213" y="0"/>
            <a:ext cx="735291" cy="725864"/>
          </a:xfrm>
          <a:prstGeom prst="sun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n 19"/>
          <p:cNvSpPr/>
          <p:nvPr/>
        </p:nvSpPr>
        <p:spPr>
          <a:xfrm>
            <a:off x="8395052" y="978888"/>
            <a:ext cx="735291" cy="725864"/>
          </a:xfrm>
          <a:prstGeom prst="sun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n 20"/>
          <p:cNvSpPr/>
          <p:nvPr/>
        </p:nvSpPr>
        <p:spPr>
          <a:xfrm>
            <a:off x="5068" y="902936"/>
            <a:ext cx="735291" cy="725864"/>
          </a:xfrm>
          <a:prstGeom prst="sun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n 21"/>
          <p:cNvSpPr/>
          <p:nvPr/>
        </p:nvSpPr>
        <p:spPr>
          <a:xfrm>
            <a:off x="884381" y="-1469"/>
            <a:ext cx="735291" cy="725864"/>
          </a:xfrm>
          <a:prstGeom prst="sun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n 22"/>
          <p:cNvSpPr/>
          <p:nvPr/>
        </p:nvSpPr>
        <p:spPr>
          <a:xfrm>
            <a:off x="-8277" y="35979"/>
            <a:ext cx="735291" cy="725864"/>
          </a:xfrm>
          <a:prstGeom prst="sun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un 25"/>
          <p:cNvSpPr/>
          <p:nvPr/>
        </p:nvSpPr>
        <p:spPr>
          <a:xfrm>
            <a:off x="8416328" y="6137758"/>
            <a:ext cx="735291" cy="725864"/>
          </a:xfrm>
          <a:prstGeom prst="sun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un 26"/>
          <p:cNvSpPr/>
          <p:nvPr/>
        </p:nvSpPr>
        <p:spPr>
          <a:xfrm>
            <a:off x="8392709" y="5304130"/>
            <a:ext cx="735291" cy="725864"/>
          </a:xfrm>
          <a:prstGeom prst="sun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un 27"/>
          <p:cNvSpPr/>
          <p:nvPr/>
        </p:nvSpPr>
        <p:spPr>
          <a:xfrm>
            <a:off x="7588517" y="6127600"/>
            <a:ext cx="735291" cy="725864"/>
          </a:xfrm>
          <a:prstGeom prst="sun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42528" y="724395"/>
            <a:ext cx="7481280" cy="529689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87568" y="3372841"/>
            <a:ext cx="5791200" cy="1680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m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33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ev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B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33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‡K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ï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33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‡f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”Qv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50437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75068" y="666635"/>
            <a:ext cx="8293996" cy="4067033"/>
            <a:chOff x="474209" y="27292"/>
            <a:chExt cx="8293996" cy="4067033"/>
          </a:xfrm>
        </p:grpSpPr>
        <p:grpSp>
          <p:nvGrpSpPr>
            <p:cNvPr id="2" name="Group 1"/>
            <p:cNvGrpSpPr/>
            <p:nvPr/>
          </p:nvGrpSpPr>
          <p:grpSpPr>
            <a:xfrm>
              <a:off x="474209" y="27292"/>
              <a:ext cx="8293996" cy="4067033"/>
              <a:chOff x="577133" y="2840562"/>
              <a:chExt cx="7251076" cy="4302276"/>
            </a:xfrm>
          </p:grpSpPr>
          <mc:AlternateContent xmlns:mc="http://schemas.openxmlformats.org/markup-compatibility/2006">
            <mc:Choice xmlns="" xmlns:a14="http://schemas.microsoft.com/office/drawing/2010/main" Requires="a14">
              <p:graphicFrame>
                <p:nvGraphicFramePr>
                  <p:cNvPr id="3" name="Chart 2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967258005"/>
                      </p:ext>
                    </p:extLst>
                  </p:nvPr>
                </p:nvGraphicFramePr>
                <p:xfrm>
                  <a:off x="577133" y="2956059"/>
                  <a:ext cx="3614278" cy="4056844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</mc:Choice>
            <mc:Fallback>
              <p:graphicFrame>
                <p:nvGraphicFramePr>
                  <p:cNvPr id="3" name="Chart 2"/>
                  <p:cNvGraphicFramePr/>
                  <p:nvPr>
                    <p:extLst>
                      <p:ext uri="{D42A27DB-BD31-4B8C-83A1-F6EECF244321}">
                        <p14:modId xmlns:a14="http://schemas.microsoft.com/office/drawing/2010/main" xmlns="" xmlns:p14="http://schemas.microsoft.com/office/powerpoint/2010/main" val="2967258005"/>
                      </p:ext>
                    </p:extLst>
                  </p:nvPr>
                </p:nvGraphicFramePr>
                <p:xfrm>
                  <a:off x="577133" y="2956059"/>
                  <a:ext cx="3614278" cy="4056844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4"/>
                  </a:graphicData>
                </a:graphic>
              </p:graphicFrame>
            </mc:Fallback>
          </mc:AlternateContent>
          <mc:AlternateContent xmlns:mc="http://schemas.openxmlformats.org/markup-compatibility/2006">
            <mc:Choice xmlns="" xmlns:a14="http://schemas.microsoft.com/office/drawing/2010/main" Requires="a14">
              <p:graphicFrame>
                <p:nvGraphicFramePr>
                  <p:cNvPr id="4" name="Chart 3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3037740549"/>
                      </p:ext>
                    </p:extLst>
                  </p:nvPr>
                </p:nvGraphicFramePr>
                <p:xfrm>
                  <a:off x="4213930" y="2840562"/>
                  <a:ext cx="3614279" cy="4302276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5"/>
                  </a:graphicData>
                </a:graphic>
              </p:graphicFrame>
            </mc:Choice>
            <mc:Fallback>
              <p:graphicFrame>
                <p:nvGraphicFramePr>
                  <p:cNvPr id="4" name="Chart 3"/>
                  <p:cNvGraphicFramePr/>
                  <p:nvPr>
                    <p:extLst>
                      <p:ext uri="{D42A27DB-BD31-4B8C-83A1-F6EECF244321}">
                        <p14:modId xmlns:a14="http://schemas.microsoft.com/office/drawing/2010/main" xmlns="" xmlns:p14="http://schemas.microsoft.com/office/powerpoint/2010/main" val="3037740549"/>
                      </p:ext>
                    </p:extLst>
                  </p:nvPr>
                </p:nvGraphicFramePr>
                <p:xfrm>
                  <a:off x="4213930" y="2840562"/>
                  <a:ext cx="3614279" cy="4302276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6"/>
                  </a:graphicData>
                </a:graphic>
              </p:graphicFrame>
            </mc:Fallback>
          </mc:AlternateContent>
        </p:grp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771132" y="1578005"/>
                  <a:ext cx="463639" cy="81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box>
                        <m:box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bn-BD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২</m:t>
                              </m:r>
                            </m:num>
                            <m:den>
                              <m:r>
                                <a:rPr lang="bn-BD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৪</m:t>
                              </m:r>
                            </m:den>
                          </m:f>
                        </m:e>
                      </m:box>
                    </m:oMath>
                  </a14:m>
                  <a:r>
                    <a:rPr lang="bn-BD" sz="36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/>
                  </a:r>
                  <a:endPara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1132" y="1578005"/>
                  <a:ext cx="463639" cy="81477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57895" b="-255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302189" y="1673539"/>
                  <a:ext cx="463639" cy="8055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box>
                        <m:box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bn-BD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২</m:t>
                              </m:r>
                            </m:num>
                            <m:den>
                              <m:r>
                                <a:rPr lang="bn-BD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৭</m:t>
                              </m:r>
                            </m:den>
                          </m:f>
                        </m:e>
                      </m:box>
                    </m:oMath>
                  </a14:m>
                  <a:r>
                    <a:rPr lang="bn-BD" sz="36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/>
                  </a:r>
                  <a:endPara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2189" y="1673539"/>
                  <a:ext cx="463639" cy="80554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48684" b="-219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Rectangle 13"/>
          <p:cNvSpPr/>
          <p:nvPr/>
        </p:nvSpPr>
        <p:spPr>
          <a:xfrm>
            <a:off x="3366553" y="522515"/>
            <a:ext cx="2486996" cy="726997"/>
          </a:xfrm>
          <a:prstGeom prst="rect">
            <a:avLst/>
          </a:prstGeom>
        </p:spPr>
        <p:txBody>
          <a:bodyPr wrap="none">
            <a:prstTxWarp prst="textDoubleWave1">
              <a:avLst/>
            </a:prstTxWarp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fMœvs‡ki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Zzjbvt</a:t>
            </a:r>
            <a:endParaRPr lang="en-US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855232" y="3666439"/>
                <a:ext cx="4339388" cy="803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bn-BD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3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</m:num>
                          <m:den>
                            <m:r>
                              <a:rPr lang="bn-BD" sz="3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৪</m:t>
                            </m:r>
                          </m:den>
                        </m:f>
                      </m:e>
                    </m:box>
                    <m:r>
                      <a:rPr lang="en-US" sz="36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</m:oMath>
                </a14:m>
                <a:r>
                  <a:rPr lang="bn-BD" sz="3600" b="1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36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6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</m:num>
                          <m:den>
                            <m:r>
                              <a:rPr lang="bn-BD" sz="3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৭</m:t>
                            </m:r>
                          </m:den>
                        </m:f>
                      </m:e>
                    </m:box>
                  </m:oMath>
                </a14:m>
                <a:r>
                  <a:rPr lang="bn-BD" sz="3600" b="1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b="1" dirty="0" err="1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A_ev</a:t>
                </a:r>
                <a:r>
                  <a:rPr lang="en-US" sz="3600" b="1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bn-BD" sz="3600" b="1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36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6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</m:num>
                          <m:den>
                            <m:r>
                              <a:rPr lang="bn-BD" sz="3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৭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600" b="1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</m:oMath>
                </a14:m>
                <a:r>
                  <a:rPr lang="bn-BD" sz="3600" b="1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36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6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</m:num>
                          <m:den>
                            <m:r>
                              <a:rPr lang="bn-BD" sz="36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৪</m:t>
                            </m:r>
                          </m:den>
                        </m:f>
                      </m:e>
                    </m:box>
                  </m:oMath>
                </a14:m>
                <a:r>
                  <a:rPr lang="bn-BD" sz="3600" b="1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endParaRPr lang="en-US" sz="3600" b="1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232" y="3666439"/>
                <a:ext cx="4339388" cy="803297"/>
              </a:xfrm>
              <a:prstGeom prst="rect">
                <a:avLst/>
              </a:prstGeom>
              <a:blipFill rotWithShape="0">
                <a:blip r:embed="rId9"/>
                <a:stretch>
                  <a:fillRect t="-1515" b="-26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440361" y="5535351"/>
            <a:ext cx="8339380" cy="83437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yBwU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fMœvs‡ki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je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GKB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†h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fMœvs‡ki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ni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eo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mB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fMœvskwU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QvU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924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2846" y="661484"/>
            <a:ext cx="8654604" cy="3715555"/>
            <a:chOff x="489396" y="3300454"/>
            <a:chExt cx="8654604" cy="3715555"/>
          </a:xfrm>
        </p:grpSpPr>
        <p:grpSp>
          <p:nvGrpSpPr>
            <p:cNvPr id="3" name="Group 2"/>
            <p:cNvGrpSpPr/>
            <p:nvPr/>
          </p:nvGrpSpPr>
          <p:grpSpPr>
            <a:xfrm>
              <a:off x="489396" y="3300454"/>
              <a:ext cx="8654604" cy="3715555"/>
              <a:chOff x="261870" y="3071253"/>
              <a:chExt cx="7566340" cy="3690512"/>
            </a:xfrm>
          </p:grpSpPr>
          <mc:AlternateContent xmlns:mc="http://schemas.openxmlformats.org/markup-compatibility/2006">
            <mc:Choice xmlns="" xmlns:a14="http://schemas.microsoft.com/office/drawing/2010/main" Requires="a14">
              <p:graphicFrame>
                <p:nvGraphicFramePr>
                  <p:cNvPr id="6" name="Chart 5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30529155"/>
                      </p:ext>
                    </p:extLst>
                  </p:nvPr>
                </p:nvGraphicFramePr>
                <p:xfrm>
                  <a:off x="261870" y="3090928"/>
                  <a:ext cx="3625537" cy="3670837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2"/>
                  </a:graphicData>
                </a:graphic>
              </p:graphicFrame>
            </mc:Choice>
            <mc:Fallback>
              <p:graphicFrame>
                <p:nvGraphicFramePr>
                  <p:cNvPr id="6" name="Chart 5"/>
                  <p:cNvGraphicFramePr/>
                  <p:nvPr>
                    <p:extLst>
                      <p:ext uri="{D42A27DB-BD31-4B8C-83A1-F6EECF244321}">
                        <p14:modId xmlns:a14="http://schemas.microsoft.com/office/drawing/2010/main" xmlns="" xmlns:p14="http://schemas.microsoft.com/office/powerpoint/2010/main" val="2744179532"/>
                      </p:ext>
                    </p:extLst>
                  </p:nvPr>
                </p:nvGraphicFramePr>
                <p:xfrm>
                  <a:off x="261870" y="3090928"/>
                  <a:ext cx="3625537" cy="3670837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</mc:Fallback>
          </mc:AlternateContent>
          <mc:AlternateContent xmlns:mc="http://schemas.openxmlformats.org/markup-compatibility/2006">
            <mc:Choice xmlns="" xmlns:a14="http://schemas.microsoft.com/office/drawing/2010/main" Requires="a14">
              <p:graphicFrame>
                <p:nvGraphicFramePr>
                  <p:cNvPr id="7" name="Chart 6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686242360"/>
                      </p:ext>
                    </p:extLst>
                  </p:nvPr>
                </p:nvGraphicFramePr>
                <p:xfrm>
                  <a:off x="4180153" y="3071253"/>
                  <a:ext cx="3648057" cy="3670837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11"/>
                  </a:graphicData>
                </a:graphic>
              </p:graphicFrame>
            </mc:Choice>
            <mc:Fallback>
              <p:graphicFrame>
                <p:nvGraphicFramePr>
                  <p:cNvPr id="7" name="Chart 6"/>
                  <p:cNvGraphicFramePr/>
                  <p:nvPr>
                    <p:extLst>
                      <p:ext uri="{D42A27DB-BD31-4B8C-83A1-F6EECF244321}">
                        <p14:modId xmlns:a14="http://schemas.microsoft.com/office/drawing/2010/main" xmlns="" xmlns:p14="http://schemas.microsoft.com/office/powerpoint/2010/main" val="169758504"/>
                      </p:ext>
                    </p:extLst>
                  </p:nvPr>
                </p:nvGraphicFramePr>
                <p:xfrm>
                  <a:off x="4180153" y="3071253"/>
                  <a:ext cx="3648057" cy="3670837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12"/>
                  </a:graphicData>
                </a:graphic>
              </p:graphicFrame>
            </mc:Fallback>
          </mc:AlternateContent>
        </p:grp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767419" y="4771582"/>
                  <a:ext cx="463639" cy="81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bn-BD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৬</m:t>
                                </m:r>
                              </m:num>
                              <m:den>
                                <m:r>
                                  <a:rPr lang="bn-BD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৭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7419" y="4771582"/>
                  <a:ext cx="463639" cy="81477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7694261" y="4525921"/>
                  <a:ext cx="463639" cy="81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bn-BD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৫</m:t>
                                </m:r>
                              </m:num>
                              <m:den>
                                <m:r>
                                  <a:rPr lang="bn-BD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৭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>
            <p:sp>
              <p:nvSpPr>
                <p:cNvPr id="4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4261" y="4525921"/>
                  <a:ext cx="463639" cy="81477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Rectangle 7"/>
          <p:cNvSpPr/>
          <p:nvPr/>
        </p:nvSpPr>
        <p:spPr>
          <a:xfrm>
            <a:off x="3356505" y="542611"/>
            <a:ext cx="2486996" cy="767190"/>
          </a:xfrm>
          <a:prstGeom prst="rect">
            <a:avLst/>
          </a:prstGeom>
        </p:spPr>
        <p:txBody>
          <a:bodyPr wrap="none">
            <a:prstTxWarp prst="textDoubleWave1">
              <a:avLst/>
            </a:prstTxWarp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fMœvs‡ki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Zzjbvt</a:t>
            </a:r>
            <a:endParaRPr lang="en-US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812688" y="3518732"/>
                <a:ext cx="3734379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bn-BD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3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৬</m:t>
                            </m:r>
                          </m:num>
                          <m:den>
                            <m:r>
                              <a:rPr lang="bn-BD" sz="3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৭</m:t>
                            </m:r>
                          </m:den>
                        </m:f>
                      </m:e>
                    </m:box>
                    <m:r>
                      <a:rPr lang="bn-BD" sz="3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</m:oMath>
                </a14:m>
                <a:r>
                  <a:rPr lang="bn-BD" sz="3600" b="1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36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৫</m:t>
                            </m:r>
                          </m:num>
                          <m:den>
                            <m:r>
                              <a:rPr lang="bn-BD" sz="3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৭</m:t>
                            </m:r>
                          </m:den>
                        </m:f>
                      </m:e>
                    </m:box>
                  </m:oMath>
                </a14:m>
                <a:r>
                  <a:rPr lang="bn-BD" sz="3600" b="1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b="1" dirty="0" err="1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A_ev</a:t>
                </a:r>
                <a:r>
                  <a:rPr lang="en-US" sz="3600" b="1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bn-BD" sz="3600" b="1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36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৫</m:t>
                            </m:r>
                          </m:num>
                          <m:den>
                            <m:r>
                              <a:rPr lang="bn-BD" sz="3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৭</m:t>
                            </m:r>
                          </m:den>
                        </m:f>
                      </m:e>
                    </m:box>
                    <m:r>
                      <a:rPr lang="bn-BD" sz="3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  <m:box>
                      <m:boxPr>
                        <m:ctrlPr>
                          <a:rPr lang="bn-BD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36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৬</m:t>
                            </m:r>
                          </m:num>
                          <m:den>
                            <m:r>
                              <a:rPr lang="bn-BD" sz="3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৭</m:t>
                            </m:r>
                          </m:den>
                        </m:f>
                      </m:e>
                    </m:box>
                  </m:oMath>
                </a14:m>
                <a:r>
                  <a:rPr lang="bn-BD" sz="3600" b="1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endParaRPr lang="en-US" sz="3600" b="1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688" y="3518732"/>
                <a:ext cx="3734379" cy="801310"/>
              </a:xfrm>
              <a:prstGeom prst="rect">
                <a:avLst/>
              </a:prstGeom>
              <a:blipFill rotWithShape="0">
                <a:blip r:embed="rId15"/>
                <a:stretch>
                  <a:fillRect t="-2273" r="-3100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417613" y="5655329"/>
            <a:ext cx="8339380" cy="83437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yBwU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fMœvs‡ki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ni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GKB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†h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fMœvs‡ki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je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eo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mB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fMœvskwU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eo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741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03032" y="383487"/>
            <a:ext cx="2395470" cy="2137892"/>
            <a:chOff x="103032" y="206063"/>
            <a:chExt cx="2395470" cy="2137892"/>
          </a:xfrm>
          <a:effectLst>
            <a:outerShdw blurRad="50800" dist="50800" dir="1800000" algn="ctr" rotWithShape="0">
              <a:srgbClr val="000000">
                <a:alpha val="50000"/>
              </a:srgbClr>
            </a:outerShdw>
          </a:effectLst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85611" y="1155973"/>
                  <a:ext cx="463639" cy="777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bn-BD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২</m:t>
                                </m:r>
                              </m:num>
                              <m:den>
                                <m:r>
                                  <a:rPr lang="bn-BD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৩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611" y="1155973"/>
                  <a:ext cx="463639" cy="77758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graphicFrame>
              <p:nvGraphicFramePr>
                <p:cNvPr id="7" name="Chart 6"/>
                <p:cNvGraphicFramePr/>
                <p:nvPr>
                  <p:extLst>
                    <p:ext uri="{D42A27DB-BD31-4B8C-83A1-F6EECF244321}">
                      <p14:modId xmlns:p14="http://schemas.microsoft.com/office/powerpoint/2010/main" val="1892934842"/>
                    </p:ext>
                  </p:extLst>
                </p:nvPr>
              </p:nvGraphicFramePr>
              <p:xfrm>
                <a:off x="103032" y="206063"/>
                <a:ext cx="2395470" cy="213789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3"/>
                </a:graphicData>
              </a:graphic>
            </p:graphicFrame>
          </mc:Choice>
          <mc:Fallback>
            <p:graphicFrame>
              <p:nvGraphicFramePr>
                <p:cNvPr id="7" name="Chart 6"/>
                <p:cNvGraphicFramePr/>
                <p:nvPr>
                  <p:extLst>
                    <p:ext uri="{D42A27DB-BD31-4B8C-83A1-F6EECF244321}">
                      <p14:modId xmlns:a14="http://schemas.microsoft.com/office/drawing/2010/main" xmlns="" xmlns:p14="http://schemas.microsoft.com/office/powerpoint/2010/main" val="1892934842"/>
                    </p:ext>
                  </p:extLst>
                </p:nvPr>
              </p:nvGraphicFramePr>
              <p:xfrm>
                <a:off x="103032" y="206063"/>
                <a:ext cx="2395470" cy="213789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4"/>
                </a:graphicData>
              </a:graphic>
            </p:graphicFrame>
          </mc:Fallback>
        </mc:AlternateContent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3593206" y="1172843"/>
                <a:ext cx="1996226" cy="842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bn-BD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২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  <a:sym typeface="Symbol" panose="05050102010706020507" pitchFamily="18" charset="2"/>
                                </a:rPr>
                                <m:t></m:t>
                              </m:r>
                              <m:r>
                                <a:rPr lang="bn-BD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  <a:sym typeface="Symbol" panose="05050102010706020507" pitchFamily="18" charset="2"/>
                                </a:rPr>
                                <m:t>৪</m:t>
                              </m:r>
                            </m:num>
                            <m:den>
                              <m:r>
                                <a:rPr lang="bn-BD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৩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  <a:sym typeface="Symbol" panose="05050102010706020507" pitchFamily="18" charset="2"/>
                                </a:rPr>
                                <m:t></m:t>
                              </m:r>
                              <m:r>
                                <a:rPr lang="bn-BD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  <a:sym typeface="Symbol" panose="05050102010706020507" pitchFamily="18" charset="2"/>
                                </a:rPr>
                                <m:t>৪</m:t>
                              </m:r>
                            </m:den>
                          </m:f>
                        </m:e>
                      </m:box>
                      <m:r>
                        <a:rPr lang="bn-BD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box>
                        <m:boxPr>
                          <m:ctrlPr>
                            <a:rPr lang="bn-BD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bn-BD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bn-BD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৮</m:t>
                              </m:r>
                            </m:num>
                            <m:den>
                              <m:r>
                                <a:rPr lang="bn-BD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১২</m:t>
                              </m:r>
                              <m:r>
                                <a:rPr lang="bn-BD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206" y="1172843"/>
                <a:ext cx="1996226" cy="84260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3593206" y="3179737"/>
                <a:ext cx="1996226" cy="842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bn-BD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৩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  <a:sym typeface="Symbol" panose="05050102010706020507" pitchFamily="18" charset="2"/>
                                </a:rPr>
                                <m:t></m:t>
                              </m:r>
                              <m:r>
                                <a:rPr lang="bn-BD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  <a:sym typeface="Symbol" panose="05050102010706020507" pitchFamily="18" charset="2"/>
                                </a:rPr>
                                <m:t>৩</m:t>
                              </m:r>
                            </m:num>
                            <m:den>
                              <m:r>
                                <a:rPr lang="bn-BD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৪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  <a:sym typeface="Symbol" panose="05050102010706020507" pitchFamily="18" charset="2"/>
                                </a:rPr>
                                <m:t></m:t>
                              </m:r>
                              <m:r>
                                <a:rPr lang="bn-BD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  <a:sym typeface="Symbol" panose="05050102010706020507" pitchFamily="18" charset="2"/>
                                </a:rPr>
                                <m:t>৩</m:t>
                              </m:r>
                            </m:den>
                          </m:f>
                        </m:e>
                      </m:box>
                      <m:r>
                        <a:rPr lang="bn-BD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box>
                        <m:boxPr>
                          <m:ctrlPr>
                            <a:rPr lang="bn-BD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bn-BD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bn-BD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৯</m:t>
                              </m:r>
                            </m:num>
                            <m:den>
                              <m:r>
                                <a:rPr lang="bn-BD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১২</m:t>
                              </m:r>
                              <m:r>
                                <a:rPr lang="bn-BD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206" y="3179737"/>
                <a:ext cx="1996226" cy="84260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3593206" y="5096285"/>
                <a:ext cx="1996226" cy="844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bn-BD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১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  <a:sym typeface="Symbol" panose="05050102010706020507" pitchFamily="18" charset="2"/>
                                </a:rPr>
                                <m:t></m:t>
                              </m:r>
                              <m:r>
                                <a:rPr lang="bn-BD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  <a:sym typeface="Symbol" panose="05050102010706020507" pitchFamily="18" charset="2"/>
                                </a:rPr>
                                <m:t>২</m:t>
                              </m:r>
                            </m:num>
                            <m:den>
                              <m:r>
                                <a:rPr lang="bn-BD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৬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  <a:sym typeface="Symbol" panose="05050102010706020507" pitchFamily="18" charset="2"/>
                                </a:rPr>
                                <m:t></m:t>
                              </m:r>
                              <m:r>
                                <a:rPr lang="bn-BD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  <a:sym typeface="Symbol" panose="05050102010706020507" pitchFamily="18" charset="2"/>
                                </a:rPr>
                                <m:t>২</m:t>
                              </m:r>
                            </m:den>
                          </m:f>
                        </m:e>
                      </m:box>
                      <m:r>
                        <a:rPr lang="bn-BD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box>
                        <m:boxPr>
                          <m:ctrlPr>
                            <a:rPr lang="bn-BD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bn-BD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bn-BD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২</m:t>
                              </m:r>
                            </m:num>
                            <m:den>
                              <m:r>
                                <a:rPr lang="bn-BD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১২</m:t>
                              </m:r>
                              <m:r>
                                <a:rPr lang="bn-BD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206" y="5096285"/>
                <a:ext cx="1996226" cy="844398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039815" y="253673"/>
            <a:ext cx="4593303" cy="52322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fMœvsk</a:t>
            </a:r>
            <a:r>
              <a:rPr lang="en-US" sz="2400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400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jv‡K</a:t>
            </a:r>
            <a:r>
              <a:rPr lang="en-US" sz="2400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gv‡bi</a:t>
            </a:r>
            <a:r>
              <a:rPr lang="en-US" sz="2400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Da©µg </a:t>
            </a:r>
            <a:r>
              <a:rPr lang="en-US" sz="2400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Abymv‡i</a:t>
            </a:r>
            <a:r>
              <a:rPr lang="en-US" sz="2400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mvRv‡bvt</a:t>
            </a:r>
            <a:endParaRPr lang="en-US" sz="2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859887" y="301974"/>
            <a:ext cx="3038453" cy="2291293"/>
            <a:chOff x="5859887" y="301974"/>
            <a:chExt cx="3038453" cy="2291293"/>
          </a:xfrm>
        </p:grpSpPr>
        <mc:AlternateContent xmlns:mc="http://schemas.openxmlformats.org/markup-compatibility/2006">
          <mc:Choice xmlns="" xmlns:a14="http://schemas.microsoft.com/office/drawing/2010/main" Requires="a14">
            <p:graphicFrame>
              <p:nvGraphicFramePr>
                <p:cNvPr id="8" name="Chart 7"/>
                <p:cNvGraphicFramePr/>
                <p:nvPr>
                  <p:extLst>
                    <p:ext uri="{D42A27DB-BD31-4B8C-83A1-F6EECF244321}">
                      <p14:modId xmlns:p14="http://schemas.microsoft.com/office/powerpoint/2010/main" val="1048212739"/>
                    </p:ext>
                  </p:extLst>
                </p:nvPr>
              </p:nvGraphicFramePr>
              <p:xfrm>
                <a:off x="5859887" y="301974"/>
                <a:ext cx="3038453" cy="2291293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8"/>
                </a:graphicData>
              </a:graphic>
            </p:graphicFrame>
          </mc:Choice>
          <mc:Fallback>
            <p:graphicFrame>
              <p:nvGraphicFramePr>
                <p:cNvPr id="8" name="Chart 7"/>
                <p:cNvGraphicFramePr/>
                <p:nvPr>
                  <p:extLst>
                    <p:ext uri="{D42A27DB-BD31-4B8C-83A1-F6EECF244321}">
                      <p14:modId xmlns:a14="http://schemas.microsoft.com/office/drawing/2010/main" xmlns="" xmlns:p14="http://schemas.microsoft.com/office/powerpoint/2010/main" val="1048212739"/>
                    </p:ext>
                  </p:extLst>
                </p:nvPr>
              </p:nvGraphicFramePr>
              <p:xfrm>
                <a:off x="5859887" y="301974"/>
                <a:ext cx="3038453" cy="2291293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9"/>
                </a:graphicData>
              </a:graphic>
            </p:graphicFrame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4" name="Rectangle 3"/>
                <p:cNvSpPr/>
                <p:nvPr/>
              </p:nvSpPr>
              <p:spPr>
                <a:xfrm rot="20665411">
                  <a:off x="6795675" y="1263025"/>
                  <a:ext cx="821953" cy="109863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bn-BD" sz="360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৮</m:t>
                            </m:r>
                          </m:num>
                          <m:den>
                            <m:r>
                              <a:rPr lang="bn-BD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১২</m:t>
                            </m:r>
                            <m:r>
                              <a:rPr lang="bn-BD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665411">
                  <a:off x="6795675" y="1263025"/>
                  <a:ext cx="821953" cy="1098634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5937162" y="4572001"/>
            <a:ext cx="2717442" cy="2286000"/>
            <a:chOff x="5937162" y="4572001"/>
            <a:chExt cx="2717442" cy="2286000"/>
          </a:xfrm>
        </p:grpSpPr>
        <mc:AlternateContent xmlns:mc="http://schemas.openxmlformats.org/markup-compatibility/2006">
          <mc:Choice xmlns="" xmlns:a14="http://schemas.microsoft.com/office/drawing/2010/main" Requires="a14">
            <p:graphicFrame>
              <p:nvGraphicFramePr>
                <p:cNvPr id="12" name="Chart 11"/>
                <p:cNvGraphicFramePr/>
                <p:nvPr>
                  <p:extLst>
                    <p:ext uri="{D42A27DB-BD31-4B8C-83A1-F6EECF244321}">
                      <p14:modId xmlns:p14="http://schemas.microsoft.com/office/powerpoint/2010/main" val="1479569976"/>
                    </p:ext>
                  </p:extLst>
                </p:nvPr>
              </p:nvGraphicFramePr>
              <p:xfrm>
                <a:off x="5937162" y="4572001"/>
                <a:ext cx="2717442" cy="2286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1"/>
                </a:graphicData>
              </a:graphic>
            </p:graphicFrame>
          </mc:Choice>
          <mc:Fallback>
            <p:graphicFrame>
              <p:nvGraphicFramePr>
                <p:cNvPr id="12" name="Chart 11"/>
                <p:cNvGraphicFramePr/>
                <p:nvPr>
                  <p:extLst>
                    <p:ext uri="{D42A27DB-BD31-4B8C-83A1-F6EECF244321}">
                      <p14:modId xmlns:a14="http://schemas.microsoft.com/office/drawing/2010/main" xmlns="" xmlns:p14="http://schemas.microsoft.com/office/powerpoint/2010/main" val="1479569976"/>
                    </p:ext>
                  </p:extLst>
                </p:nvPr>
              </p:nvGraphicFramePr>
              <p:xfrm>
                <a:off x="5937162" y="4572001"/>
                <a:ext cx="2717442" cy="2286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2"/>
                </a:graphicData>
              </a:graphic>
            </p:graphicFrame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2" name="Rectangle 21"/>
                <p:cNvSpPr/>
                <p:nvPr/>
              </p:nvSpPr>
              <p:spPr>
                <a:xfrm rot="20665411">
                  <a:off x="6252287" y="5310581"/>
                  <a:ext cx="821953" cy="7643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bn-BD" sz="240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</m:num>
                          <m:den>
                            <m:r>
                              <a:rPr lang="bn-BD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১২</m:t>
                            </m:r>
                            <m:r>
                              <a:rPr lang="bn-BD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665411">
                  <a:off x="6252287" y="5310581"/>
                  <a:ext cx="821953" cy="764376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5975797" y="2459864"/>
            <a:ext cx="2794715" cy="2266681"/>
            <a:chOff x="5975797" y="2459864"/>
            <a:chExt cx="2794715" cy="2266681"/>
          </a:xfrm>
        </p:grpSpPr>
        <mc:AlternateContent xmlns:mc="http://schemas.openxmlformats.org/markup-compatibility/2006">
          <mc:Choice xmlns="" xmlns:a14="http://schemas.microsoft.com/office/drawing/2010/main" Requires="a14">
            <p:graphicFrame>
              <p:nvGraphicFramePr>
                <p:cNvPr id="10" name="Chart 9"/>
                <p:cNvGraphicFramePr/>
                <p:nvPr>
                  <p:extLst>
                    <p:ext uri="{D42A27DB-BD31-4B8C-83A1-F6EECF244321}">
                      <p14:modId xmlns:p14="http://schemas.microsoft.com/office/powerpoint/2010/main" val="67140782"/>
                    </p:ext>
                  </p:extLst>
                </p:nvPr>
              </p:nvGraphicFramePr>
              <p:xfrm>
                <a:off x="5975797" y="2459864"/>
                <a:ext cx="2794715" cy="226668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4"/>
                </a:graphicData>
              </a:graphic>
            </p:graphicFrame>
          </mc:Choice>
          <mc:Fallback>
            <p:graphicFrame>
              <p:nvGraphicFramePr>
                <p:cNvPr id="10" name="Chart 9"/>
                <p:cNvGraphicFramePr/>
                <p:nvPr>
                  <p:extLst>
                    <p:ext uri="{D42A27DB-BD31-4B8C-83A1-F6EECF244321}">
                      <p14:modId xmlns:a14="http://schemas.microsoft.com/office/drawing/2010/main" xmlns="" xmlns:p14="http://schemas.microsoft.com/office/powerpoint/2010/main" val="67140782"/>
                    </p:ext>
                  </p:extLst>
                </p:nvPr>
              </p:nvGraphicFramePr>
              <p:xfrm>
                <a:off x="5975797" y="2459864"/>
                <a:ext cx="2794715" cy="226668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5"/>
                </a:graphicData>
              </a:graphic>
            </p:graphicFrame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 rot="20665411">
                  <a:off x="6658563" y="3269713"/>
                  <a:ext cx="821953" cy="11099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bn-BD" sz="360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৯</m:t>
                            </m:r>
                          </m:num>
                          <m:den>
                            <m:r>
                              <a:rPr lang="bn-BD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১২</m:t>
                            </m:r>
                            <m:r>
                              <a:rPr lang="bn-BD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665411">
                  <a:off x="6658563" y="3269713"/>
                  <a:ext cx="821953" cy="1109919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154546" y="2459866"/>
            <a:ext cx="2176530" cy="2099255"/>
            <a:chOff x="154546" y="2459866"/>
            <a:chExt cx="2176530" cy="2099255"/>
          </a:xfrm>
        </p:grpSpPr>
        <mc:AlternateContent xmlns:mc="http://schemas.openxmlformats.org/markup-compatibility/2006">
          <mc:Choice xmlns="" xmlns:a14="http://schemas.microsoft.com/office/drawing/2010/main" Requires="a14">
            <p:graphicFrame>
              <p:nvGraphicFramePr>
                <p:cNvPr id="9" name="Chart 8"/>
                <p:cNvGraphicFramePr/>
                <p:nvPr>
                  <p:extLst>
                    <p:ext uri="{D42A27DB-BD31-4B8C-83A1-F6EECF244321}">
                      <p14:modId xmlns:p14="http://schemas.microsoft.com/office/powerpoint/2010/main" val="1006186869"/>
                    </p:ext>
                  </p:extLst>
                </p:nvPr>
              </p:nvGraphicFramePr>
              <p:xfrm>
                <a:off x="154546" y="2459866"/>
                <a:ext cx="2176530" cy="209925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7"/>
                </a:graphicData>
              </a:graphic>
            </p:graphicFrame>
          </mc:Choice>
          <mc:Fallback>
            <p:graphicFrame>
              <p:nvGraphicFramePr>
                <p:cNvPr id="9" name="Chart 8"/>
                <p:cNvGraphicFramePr/>
                <p:nvPr>
                  <p:extLst>
                    <p:ext uri="{D42A27DB-BD31-4B8C-83A1-F6EECF244321}">
                      <p14:modId xmlns:a14="http://schemas.microsoft.com/office/drawing/2010/main" xmlns="" xmlns:p14="http://schemas.microsoft.com/office/powerpoint/2010/main" val="1006186869"/>
                    </p:ext>
                  </p:extLst>
                </p:nvPr>
              </p:nvGraphicFramePr>
              <p:xfrm>
                <a:off x="154546" y="2459866"/>
                <a:ext cx="2176530" cy="209925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8"/>
                </a:graphicData>
              </a:graphic>
            </p:graphicFrame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" name="TextBox 2"/>
                <p:cNvSpPr txBox="1"/>
                <p:nvPr/>
              </p:nvSpPr>
              <p:spPr>
                <a:xfrm>
                  <a:off x="643942" y="3185174"/>
                  <a:ext cx="463639" cy="774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bn-BD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৩</m:t>
                                </m:r>
                              </m:num>
                              <m:den>
                                <m:r>
                                  <a:rPr lang="bn-BD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৪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942" y="3185174"/>
                  <a:ext cx="463639" cy="774443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103032" y="4610637"/>
            <a:ext cx="2343954" cy="2150771"/>
            <a:chOff x="231820" y="4732630"/>
            <a:chExt cx="1983347" cy="1899990"/>
          </a:xfrm>
        </p:grpSpPr>
        <mc:AlternateContent xmlns:mc="http://schemas.openxmlformats.org/markup-compatibility/2006">
          <mc:Choice xmlns="" xmlns:a14="http://schemas.microsoft.com/office/drawing/2010/main" Requires="a14">
            <p:graphicFrame>
              <p:nvGraphicFramePr>
                <p:cNvPr id="11" name="Chart 10"/>
                <p:cNvGraphicFramePr/>
                <p:nvPr>
                  <p:extLst>
                    <p:ext uri="{D42A27DB-BD31-4B8C-83A1-F6EECF244321}">
                      <p14:modId xmlns:p14="http://schemas.microsoft.com/office/powerpoint/2010/main" val="999344994"/>
                    </p:ext>
                  </p:extLst>
                </p:nvPr>
              </p:nvGraphicFramePr>
              <p:xfrm>
                <a:off x="231820" y="4732630"/>
                <a:ext cx="1983347" cy="189999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0"/>
                </a:graphicData>
              </a:graphic>
            </p:graphicFrame>
          </mc:Choice>
          <mc:Fallback>
            <p:graphicFrame>
              <p:nvGraphicFramePr>
                <p:cNvPr id="11" name="Chart 10"/>
                <p:cNvGraphicFramePr/>
                <p:nvPr>
                  <p:extLst>
                    <p:ext uri="{D42A27DB-BD31-4B8C-83A1-F6EECF244321}">
                      <p14:modId xmlns:a14="http://schemas.microsoft.com/office/drawing/2010/main" xmlns="" xmlns:p14="http://schemas.microsoft.com/office/powerpoint/2010/main" val="999344994"/>
                    </p:ext>
                  </p:extLst>
                </p:nvPr>
              </p:nvGraphicFramePr>
              <p:xfrm>
                <a:off x="231820" y="4732630"/>
                <a:ext cx="1983347" cy="189999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1"/>
                </a:graphicData>
              </a:graphic>
            </p:graphicFrame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47730" y="5263197"/>
                  <a:ext cx="463639" cy="6396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bn-BD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১</m:t>
                                </m:r>
                              </m:num>
                              <m:den>
                                <m:r>
                                  <a:rPr lang="bn-BD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৬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730" y="5263197"/>
                  <a:ext cx="463639" cy="724044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 rot="20304693">
                <a:off x="875760" y="1352227"/>
                <a:ext cx="463639" cy="777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bn-BD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২</m:t>
                              </m:r>
                            </m:num>
                            <m:den>
                              <m:r>
                                <a:rPr lang="bn-BD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৩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04693">
                <a:off x="875760" y="1352227"/>
                <a:ext cx="463639" cy="777585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00896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609" y="2480150"/>
            <a:ext cx="2879677" cy="2532661"/>
            <a:chOff x="0" y="0"/>
            <a:chExt cx="2879677" cy="2532661"/>
          </a:xfrm>
        </p:grpSpPr>
        <mc:AlternateContent xmlns:mc="http://schemas.openxmlformats.org/markup-compatibility/2006">
          <mc:Choice xmlns="" xmlns:a14="http://schemas.microsoft.com/office/drawing/2010/main" Requires="a14">
            <p:graphicFrame>
              <p:nvGraphicFramePr>
                <p:cNvPr id="2" name="Chart 1"/>
                <p:cNvGraphicFramePr/>
                <p:nvPr>
                  <p:extLst>
                    <p:ext uri="{D42A27DB-BD31-4B8C-83A1-F6EECF244321}">
                      <p14:modId xmlns:p14="http://schemas.microsoft.com/office/powerpoint/2010/main" val="963534133"/>
                    </p:ext>
                  </p:extLst>
                </p:nvPr>
              </p:nvGraphicFramePr>
              <p:xfrm>
                <a:off x="0" y="0"/>
                <a:ext cx="2879677" cy="253266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</mc:Choice>
          <mc:Fallback>
            <p:graphicFrame>
              <p:nvGraphicFramePr>
                <p:cNvPr id="2" name="Chart 1"/>
                <p:cNvGraphicFramePr/>
                <p:nvPr>
                  <p:extLst>
                    <p:ext uri="{D42A27DB-BD31-4B8C-83A1-F6EECF244321}">
                      <p14:modId xmlns:a14="http://schemas.microsoft.com/office/drawing/2010/main" xmlns="" xmlns:p14="http://schemas.microsoft.com/office/powerpoint/2010/main" val="3294734684"/>
                    </p:ext>
                  </p:extLst>
                </p:nvPr>
              </p:nvGraphicFramePr>
              <p:xfrm>
                <a:off x="0" y="0"/>
                <a:ext cx="2879677" cy="253266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226367" y="996974"/>
                  <a:ext cx="463639" cy="7680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box>
                        <m:box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৩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৮</m:t>
                              </m:r>
                            </m:den>
                          </m:f>
                        </m:e>
                      </m:box>
                    </m:oMath>
                  </a14:m>
                  <a:r>
                    <a:rPr lang="bn-BD" sz="3600" dirty="0" smtClean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/>
                  </a:r>
                  <a:endParaRPr lang="en-US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6367" y="996974"/>
                  <a:ext cx="463639" cy="76809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65789" b="-301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3287764" y="2421989"/>
            <a:ext cx="2770496" cy="2532662"/>
            <a:chOff x="3273155" y="-58161"/>
            <a:chExt cx="2770496" cy="2532662"/>
          </a:xfrm>
        </p:grpSpPr>
        <mc:AlternateContent xmlns:mc="http://schemas.openxmlformats.org/markup-compatibility/2006">
          <mc:Choice xmlns="" xmlns:a14="http://schemas.microsoft.com/office/drawing/2010/main" Requires="a14">
            <p:graphicFrame>
              <p:nvGraphicFramePr>
                <p:cNvPr id="3" name="Chart 2"/>
                <p:cNvGraphicFramePr/>
                <p:nvPr>
                  <p:extLst>
                    <p:ext uri="{D42A27DB-BD31-4B8C-83A1-F6EECF244321}">
                      <p14:modId xmlns:p14="http://schemas.microsoft.com/office/powerpoint/2010/main" val="2745563024"/>
                    </p:ext>
                  </p:extLst>
                </p:nvPr>
              </p:nvGraphicFramePr>
              <p:xfrm>
                <a:off x="3273155" y="-58161"/>
                <a:ext cx="2770496" cy="253266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</mc:Choice>
          <mc:Fallback>
            <p:graphicFrame>
              <p:nvGraphicFramePr>
                <p:cNvPr id="3" name="Chart 2"/>
                <p:cNvGraphicFramePr/>
                <p:nvPr>
                  <p:extLst>
                    <p:ext uri="{D42A27DB-BD31-4B8C-83A1-F6EECF244321}">
                      <p14:modId xmlns:a14="http://schemas.microsoft.com/office/drawing/2010/main" xmlns="" xmlns:p14="http://schemas.microsoft.com/office/powerpoint/2010/main" val="2745563024"/>
                    </p:ext>
                  </p:extLst>
                </p:nvPr>
              </p:nvGraphicFramePr>
              <p:xfrm>
                <a:off x="3273155" y="-58161"/>
                <a:ext cx="2770496" cy="253266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7"/>
                </a:graphicData>
              </a:graphic>
            </p:graphicFrame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277996" y="954000"/>
                  <a:ext cx="463639" cy="7942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box>
                        <m:box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২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৮</m:t>
                              </m:r>
                            </m:den>
                          </m:f>
                        </m:e>
                      </m:box>
                    </m:oMath>
                  </a14:m>
                  <a:r>
                    <a:rPr lang="bn-BD" sz="3600" dirty="0" smtClean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/>
                  </a:r>
                  <a:endParaRPr lang="en-US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996" y="954000"/>
                  <a:ext cx="463639" cy="79425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53947" b="-2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6373504" y="2480150"/>
            <a:ext cx="2770496" cy="2532662"/>
            <a:chOff x="6358895" y="0"/>
            <a:chExt cx="2770496" cy="2532662"/>
          </a:xfrm>
        </p:grpSpPr>
        <mc:AlternateContent xmlns:mc="http://schemas.openxmlformats.org/markup-compatibility/2006">
          <mc:Choice xmlns="" xmlns:a14="http://schemas.microsoft.com/office/drawing/2010/main" Requires="a14">
            <p:graphicFrame>
              <p:nvGraphicFramePr>
                <p:cNvPr id="4" name="Chart 3"/>
                <p:cNvGraphicFramePr/>
                <p:nvPr>
                  <p:extLst>
                    <p:ext uri="{D42A27DB-BD31-4B8C-83A1-F6EECF244321}">
                      <p14:modId xmlns:p14="http://schemas.microsoft.com/office/powerpoint/2010/main" val="1361141366"/>
                    </p:ext>
                  </p:extLst>
                </p:nvPr>
              </p:nvGraphicFramePr>
              <p:xfrm>
                <a:off x="6358895" y="0"/>
                <a:ext cx="2770496" cy="253266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9"/>
                </a:graphicData>
              </a:graphic>
            </p:graphicFrame>
          </mc:Choice>
          <mc:Fallback>
            <p:graphicFrame>
              <p:nvGraphicFramePr>
                <p:cNvPr id="4" name="Chart 3"/>
                <p:cNvGraphicFramePr/>
                <p:nvPr>
                  <p:extLst>
                    <p:ext uri="{D42A27DB-BD31-4B8C-83A1-F6EECF244321}">
                      <p14:modId xmlns:a14="http://schemas.microsoft.com/office/drawing/2010/main" xmlns="" xmlns:p14="http://schemas.microsoft.com/office/powerpoint/2010/main" val="1361141366"/>
                    </p:ext>
                  </p:extLst>
                </p:nvPr>
              </p:nvGraphicFramePr>
              <p:xfrm>
                <a:off x="6358895" y="0"/>
                <a:ext cx="2770496" cy="253266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0"/>
                </a:graphicData>
              </a:graphic>
            </p:graphicFrame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362392" y="956030"/>
                  <a:ext cx="463639" cy="7951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box>
                        <m:box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৫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৮</m:t>
                              </m:r>
                            </m:den>
                          </m:f>
                        </m:e>
                      </m:box>
                    </m:oMath>
                  </a14:m>
                  <a:r>
                    <a:rPr lang="bn-BD" sz="3600" dirty="0" smtClean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/>
                  </a:r>
                  <a:endParaRPr lang="en-US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2392" y="956030"/>
                  <a:ext cx="463639" cy="79515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r="-53947" b="-2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Plus 9"/>
          <p:cNvSpPr/>
          <p:nvPr/>
        </p:nvSpPr>
        <p:spPr>
          <a:xfrm>
            <a:off x="2798750" y="3436180"/>
            <a:ext cx="641445" cy="599815"/>
          </a:xfrm>
          <a:prstGeom prst="mathPlus">
            <a:avLst>
              <a:gd name="adj1" fmla="val 986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qual 10"/>
          <p:cNvSpPr/>
          <p:nvPr/>
        </p:nvSpPr>
        <p:spPr>
          <a:xfrm>
            <a:off x="5933486" y="3434150"/>
            <a:ext cx="560519" cy="556154"/>
          </a:xfrm>
          <a:prstGeom prst="mathEqual">
            <a:avLst>
              <a:gd name="adj1" fmla="val 16158"/>
              <a:gd name="adj2" fmla="val 11760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0853" y="1034981"/>
            <a:ext cx="4098247" cy="596093"/>
          </a:xfrm>
          <a:prstGeom prst="rect">
            <a:avLst/>
          </a:prstGeom>
        </p:spPr>
        <p:txBody>
          <a:bodyPr wrap="none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fMœvs‡ki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hvMt</a:t>
            </a:r>
            <a:endParaRPr lang="en-US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02986" y="5563496"/>
            <a:ext cx="8339380" cy="83437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mgni-wewkó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fMœvs‡ki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hvMdj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fMœvsk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hvi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ni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cÖ`Ë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fMœvs‡ki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ni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hvi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je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cÖ`Ë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fMœvs‡ki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je¸‡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jvi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hvMdj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602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8170" y="2216270"/>
            <a:ext cx="2879677" cy="2532661"/>
            <a:chOff x="0" y="0"/>
            <a:chExt cx="2879677" cy="2532661"/>
          </a:xfrm>
        </p:grpSpPr>
        <mc:AlternateContent xmlns:mc="http://schemas.openxmlformats.org/markup-compatibility/2006">
          <mc:Choice xmlns="" xmlns:a14="http://schemas.microsoft.com/office/drawing/2010/main" Requires="a14">
            <p:graphicFrame>
              <p:nvGraphicFramePr>
                <p:cNvPr id="3" name="Chart 2"/>
                <p:cNvGraphicFramePr/>
                <p:nvPr>
                  <p:extLst>
                    <p:ext uri="{D42A27DB-BD31-4B8C-83A1-F6EECF244321}">
                      <p14:modId xmlns:p14="http://schemas.microsoft.com/office/powerpoint/2010/main" val="1414186129"/>
                    </p:ext>
                  </p:extLst>
                </p:nvPr>
              </p:nvGraphicFramePr>
              <p:xfrm>
                <a:off x="0" y="0"/>
                <a:ext cx="2879677" cy="253266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</mc:Choice>
          <mc:Fallback>
            <p:graphicFrame>
              <p:nvGraphicFramePr>
                <p:cNvPr id="3" name="Chart 15"/>
                <p:cNvGraphicFramePr/>
                <p:nvPr>
                  <p:extLst>
                    <p:ext uri="{D42A27DB-BD31-4B8C-83A1-F6EECF244321}">
                      <p14:modId xmlns:a14="http://schemas.microsoft.com/office/drawing/2010/main" xmlns="" xmlns:p14="http://schemas.microsoft.com/office/powerpoint/2010/main" val="3294734684"/>
                    </p:ext>
                  </p:extLst>
                </p:nvPr>
              </p:nvGraphicFramePr>
              <p:xfrm>
                <a:off x="0" y="0"/>
                <a:ext cx="2879677" cy="253266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214642" y="1029632"/>
                  <a:ext cx="463639" cy="7680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box>
                        <m:box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৩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৮</m:t>
                              </m:r>
                            </m:den>
                          </m:f>
                        </m:e>
                      </m:box>
                    </m:oMath>
                  </a14:m>
                  <a:r>
                    <a:rPr lang="bn-BD" sz="3600" dirty="0" smtClean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/>
                  </a:r>
                  <a:endParaRPr lang="en-US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4642" y="1029632"/>
                  <a:ext cx="463639" cy="76809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587" r="-55263" b="-238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3196742" y="2135443"/>
            <a:ext cx="2770496" cy="2532662"/>
            <a:chOff x="3273155" y="-58161"/>
            <a:chExt cx="2770496" cy="2532662"/>
          </a:xfrm>
        </p:grpSpPr>
        <mc:AlternateContent xmlns:mc="http://schemas.openxmlformats.org/markup-compatibility/2006">
          <mc:Choice xmlns="" xmlns:a14="http://schemas.microsoft.com/office/drawing/2010/main" Requires="a14">
            <p:graphicFrame>
              <p:nvGraphicFramePr>
                <p:cNvPr id="6" name="Chart 5"/>
                <p:cNvGraphicFramePr/>
                <p:nvPr>
                  <p:extLst>
                    <p:ext uri="{D42A27DB-BD31-4B8C-83A1-F6EECF244321}">
                      <p14:modId xmlns:p14="http://schemas.microsoft.com/office/powerpoint/2010/main" val="324097254"/>
                    </p:ext>
                  </p:extLst>
                </p:nvPr>
              </p:nvGraphicFramePr>
              <p:xfrm>
                <a:off x="3273155" y="-58161"/>
                <a:ext cx="2770496" cy="253266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5"/>
                </a:graphicData>
              </a:graphic>
            </p:graphicFrame>
          </mc:Choice>
          <mc:Fallback>
            <p:graphicFrame>
              <p:nvGraphicFramePr>
                <p:cNvPr id="19" name="Chart 18"/>
                <p:cNvGraphicFramePr/>
                <p:nvPr>
                  <p:extLst>
                    <p:ext uri="{D42A27DB-BD31-4B8C-83A1-F6EECF244321}">
                      <p14:modId xmlns:a14="http://schemas.microsoft.com/office/drawing/2010/main" xmlns="" xmlns:p14="http://schemas.microsoft.com/office/powerpoint/2010/main" val="2745563024"/>
                    </p:ext>
                  </p:extLst>
                </p:nvPr>
              </p:nvGraphicFramePr>
              <p:xfrm>
                <a:off x="3273155" y="-58161"/>
                <a:ext cx="2770496" cy="253266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6"/>
                </a:graphicData>
              </a:graphic>
            </p:graphicFrame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277996" y="954000"/>
                  <a:ext cx="463639" cy="7942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box>
                        <m:box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২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৮</m:t>
                              </m:r>
                            </m:den>
                          </m:f>
                        </m:e>
                      </m:box>
                    </m:oMath>
                  </a14:m>
                  <a:r>
                    <a:rPr lang="bn-BD" sz="3600" dirty="0" smtClean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/>
                  </a:r>
                  <a:endParaRPr lang="en-US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996" y="954000"/>
                  <a:ext cx="463639" cy="79425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r="-53947" b="-2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6373504" y="2094473"/>
            <a:ext cx="2770496" cy="2532662"/>
            <a:chOff x="6358895" y="0"/>
            <a:chExt cx="2770496" cy="2532662"/>
          </a:xfrm>
        </p:grpSpPr>
        <mc:AlternateContent xmlns:mc="http://schemas.openxmlformats.org/markup-compatibility/2006">
          <mc:Choice xmlns="" xmlns:a14="http://schemas.microsoft.com/office/drawing/2010/main" Requires="a14">
            <p:graphicFrame>
              <p:nvGraphicFramePr>
                <p:cNvPr id="9" name="Chart 8"/>
                <p:cNvGraphicFramePr/>
                <p:nvPr>
                  <p:extLst>
                    <p:ext uri="{D42A27DB-BD31-4B8C-83A1-F6EECF244321}">
                      <p14:modId xmlns:p14="http://schemas.microsoft.com/office/powerpoint/2010/main" val="1237232237"/>
                    </p:ext>
                  </p:extLst>
                </p:nvPr>
              </p:nvGraphicFramePr>
              <p:xfrm>
                <a:off x="6358895" y="0"/>
                <a:ext cx="2770496" cy="253266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8"/>
                </a:graphicData>
              </a:graphic>
            </p:graphicFrame>
          </mc:Choice>
          <mc:Fallback>
            <p:graphicFrame>
              <p:nvGraphicFramePr>
                <p:cNvPr id="22" name="Chart 21"/>
                <p:cNvGraphicFramePr/>
                <p:nvPr>
                  <p:extLst>
                    <p:ext uri="{D42A27DB-BD31-4B8C-83A1-F6EECF244321}">
                      <p14:modId xmlns:a14="http://schemas.microsoft.com/office/drawing/2010/main" xmlns="" xmlns:p14="http://schemas.microsoft.com/office/powerpoint/2010/main" val="1361141366"/>
                    </p:ext>
                  </p:extLst>
                </p:nvPr>
              </p:nvGraphicFramePr>
              <p:xfrm>
                <a:off x="6358895" y="0"/>
                <a:ext cx="2770496" cy="253266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9"/>
                </a:graphicData>
              </a:graphic>
            </p:graphicFrame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 rot="18928271">
                  <a:off x="8043697" y="906326"/>
                  <a:ext cx="463639" cy="8019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box>
                        <m:box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bn-BD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১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৮</m:t>
                              </m:r>
                            </m:den>
                          </m:f>
                        </m:e>
                      </m:box>
                    </m:oMath>
                  </a14:m>
                  <a:r>
                    <a:rPr lang="bn-BD" sz="3600" dirty="0" smtClean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/>
                  </a:r>
                  <a:endParaRPr lang="en-US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28271">
                  <a:off x="8043697" y="906326"/>
                  <a:ext cx="463639" cy="801951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t="-17568" r="-33108" b="-108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Equal 10"/>
          <p:cNvSpPr/>
          <p:nvPr/>
        </p:nvSpPr>
        <p:spPr>
          <a:xfrm>
            <a:off x="5876206" y="2988578"/>
            <a:ext cx="560519" cy="556154"/>
          </a:xfrm>
          <a:prstGeom prst="mathEqual">
            <a:avLst>
              <a:gd name="adj1" fmla="val 16158"/>
              <a:gd name="adj2" fmla="val 11760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Minus 11"/>
          <p:cNvSpPr/>
          <p:nvPr/>
        </p:nvSpPr>
        <p:spPr>
          <a:xfrm>
            <a:off x="2784141" y="3142783"/>
            <a:ext cx="518613" cy="436042"/>
          </a:xfrm>
          <a:prstGeom prst="mathMinus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58869" y="964117"/>
            <a:ext cx="2749066" cy="746667"/>
          </a:xfrm>
          <a:prstGeom prst="rect">
            <a:avLst/>
          </a:prstGeom>
        </p:spPr>
        <p:txBody>
          <a:bodyPr wrap="none">
            <a:prstTxWarp prst="textDoubleWave1">
              <a:avLst/>
            </a:prstTxWarp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fMœvs‡ki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we‡qvMt</a:t>
            </a:r>
            <a:endParaRPr lang="en-US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97201" y="5591378"/>
            <a:ext cx="8339380" cy="83437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mgni-wewkó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fMœvs‡ki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we‡qvMdj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fMœvsk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hvi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ni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cÖ`Ë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fMœvs‡ki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ni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hvi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je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cÖ`Ë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fMœvs‡ki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je¸‡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jvi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we‡qvMdj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02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72" y="196771"/>
            <a:ext cx="3133616" cy="659644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35045" y="294967"/>
            <a:ext cx="3005317" cy="6400112"/>
            <a:chOff x="58993" y="206476"/>
            <a:chExt cx="3005317" cy="640011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04288">
              <a:off x="707920" y="206476"/>
              <a:ext cx="2356390" cy="1637071"/>
            </a:xfrm>
            <a:prstGeom prst="rect">
              <a:avLst/>
            </a:prstGeom>
          </p:spPr>
        </p:pic>
        <p:sp>
          <p:nvSpPr>
            <p:cNvPr id="12" name="Can 11"/>
            <p:cNvSpPr/>
            <p:nvPr/>
          </p:nvSpPr>
          <p:spPr>
            <a:xfrm>
              <a:off x="58993" y="5692188"/>
              <a:ext cx="1504336" cy="914400"/>
            </a:xfrm>
            <a:prstGeom prst="can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705148" y="280219"/>
              <a:ext cx="212025" cy="5588949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7449" y="368710"/>
            <a:ext cx="857328" cy="5411969"/>
            <a:chOff x="37449" y="368710"/>
            <a:chExt cx="857328" cy="5411969"/>
          </a:xfrm>
        </p:grpSpPr>
        <p:sp>
          <p:nvSpPr>
            <p:cNvPr id="15" name="Left Brace 14"/>
            <p:cNvSpPr/>
            <p:nvPr/>
          </p:nvSpPr>
          <p:spPr>
            <a:xfrm>
              <a:off x="606785" y="368710"/>
              <a:ext cx="287992" cy="5411969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 rot="16200000">
                  <a:off x="-279550" y="2692954"/>
                  <a:ext cx="1367981" cy="7339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bn-BD" sz="280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৯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BD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</m:t>
                          </m:r>
                        </m:num>
                        <m:den>
                          <m:r>
                            <a:rPr lang="bn-BD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den>
                      </m:f>
                    </m:oMath>
                  </a14:m>
                  <a:r>
                    <a:rPr lang="bn-BD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/>
                  </a:r>
                  <a:r>
                    <a:rPr lang="en-US" sz="2800" b="1" dirty="0" smtClean="0">
                      <a:latin typeface="SutonnyMJ" pitchFamily="2" charset="0"/>
                      <a:cs typeface="SutonnyMJ" pitchFamily="2" charset="0"/>
                    </a:rPr>
                    <a:t>wgUvi</a:t>
                  </a:r>
                  <a:r>
                    <a:rPr lang="bn-BD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/>
                  </a:r>
                  <a:endParaRPr lang="en-US" sz="28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279550" y="2692954"/>
                  <a:ext cx="1367981" cy="73398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5179" r="-157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839380" y="2375955"/>
                <a:ext cx="1101664" cy="761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380" y="2375955"/>
                <a:ext cx="1101664" cy="761299"/>
              </a:xfrm>
              <a:prstGeom prst="rect">
                <a:avLst/>
              </a:prstGeom>
              <a:blipFill rotWithShape="0">
                <a:blip r:embed="rId7"/>
                <a:stretch>
                  <a:fillRect r="-17778" b="-9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/>
          <p:cNvSpPr/>
          <p:nvPr/>
        </p:nvSpPr>
        <p:spPr>
          <a:xfrm>
            <a:off x="1193225" y="4686064"/>
            <a:ext cx="418110" cy="1271595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1744057" y="3686327"/>
                <a:ext cx="1101664" cy="761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057" y="3686327"/>
                <a:ext cx="1101664" cy="761299"/>
              </a:xfrm>
              <a:prstGeom prst="rect">
                <a:avLst/>
              </a:prstGeom>
              <a:blipFill rotWithShape="0">
                <a:blip r:embed="rId8"/>
                <a:stretch>
                  <a:fillRect r="-16022" b="-9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1744057" y="4910946"/>
                <a:ext cx="1101664" cy="761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057" y="4910946"/>
                <a:ext cx="1101664" cy="761299"/>
              </a:xfrm>
              <a:prstGeom prst="rect">
                <a:avLst/>
              </a:prstGeom>
              <a:blipFill rotWithShape="0">
                <a:blip r:embed="rId9"/>
                <a:stretch>
                  <a:fillRect r="-14365" b="-10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Brace 22"/>
          <p:cNvSpPr/>
          <p:nvPr/>
        </p:nvSpPr>
        <p:spPr>
          <a:xfrm>
            <a:off x="1193225" y="3392129"/>
            <a:ext cx="418110" cy="1293935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>
          <a:xfrm>
            <a:off x="1222191" y="2138668"/>
            <a:ext cx="318742" cy="1253461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677928" y="2138668"/>
            <a:ext cx="5215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</a:t>
            </a:r>
            <a:r>
              <a:rPr lang="bn-BD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LyuwUi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†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gvU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KZ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 Ask is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Kiv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  </a:t>
            </a:r>
          </a:p>
          <a:p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   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n‡q‡Q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?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18214" y="3347884"/>
            <a:ext cx="5378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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LyuwUwUi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KZ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 Ask is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Kiv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nqwb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 </a:t>
            </a:r>
          </a:p>
          <a:p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    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wbY©q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 Ki|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18213" y="4757330"/>
            <a:ext cx="5378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</a:t>
            </a:r>
            <a:r>
              <a:rPr lang="bn-BD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LyuwUwUi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 Ask ¸‡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jv‡K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gv‡bi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 </a:t>
            </a:r>
          </a:p>
          <a:p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    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Aa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:µg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Abymv‡i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mvRvI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|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53545" y="466408"/>
            <a:ext cx="3864114" cy="1111878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en-US" sz="3600" dirty="0" smtClean="0">
                <a:ln w="0"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r>
              <a:rPr lang="en-US" sz="3600" dirty="0" err="1" smtClean="0">
                <a:ln w="0"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jxq</a:t>
            </a:r>
            <a:r>
              <a:rPr lang="en-US" sz="3600" dirty="0" smtClean="0">
                <a:ln w="0"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KvRt</a:t>
            </a:r>
            <a:endParaRPr lang="en-US" sz="3600" dirty="0">
              <a:ln w="0">
                <a:solidFill>
                  <a:srgbClr val="C00000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75715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3570313744"/>
                  </p:ext>
                </p:extLst>
              </p:nvPr>
            </p:nvGraphicFramePr>
            <p:xfrm>
              <a:off x="958646" y="266150"/>
              <a:ext cx="7919884" cy="529467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3570313744"/>
                  </p:ext>
                </p:extLst>
              </p:nvPr>
            </p:nvGraphicFramePr>
            <p:xfrm>
              <a:off x="958646" y="266150"/>
              <a:ext cx="7919884" cy="529467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627938" y="5792130"/>
            <a:ext cx="8410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</a:t>
            </a:r>
            <a:r>
              <a:rPr lang="en-US" sz="2400" dirty="0" err="1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Zv</a:t>
            </a:r>
            <a:r>
              <a:rPr lang="en-US" sz="2400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‡`</a:t>
            </a:r>
            <a:r>
              <a:rPr lang="en-US" sz="2400" dirty="0" err="1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i</a:t>
            </a:r>
            <a:r>
              <a:rPr lang="en-US" sz="2400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Lwi</a:t>
            </a:r>
            <a:r>
              <a:rPr lang="en-US" sz="2400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` </a:t>
            </a:r>
            <a:r>
              <a:rPr lang="en-US" sz="2400" dirty="0" err="1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Ki‡Z</a:t>
            </a:r>
            <a:r>
              <a:rPr lang="en-US" sz="2400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PvIqv</a:t>
            </a:r>
            <a:r>
              <a:rPr lang="en-US" sz="2400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 g~‡</a:t>
            </a:r>
            <a:r>
              <a:rPr lang="en-US" sz="2400" dirty="0" err="1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j¨i</a:t>
            </a:r>
            <a:r>
              <a:rPr lang="en-US" sz="2400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fMœvsk</a:t>
            </a:r>
            <a:r>
              <a:rPr lang="en-US" sz="2400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 ¸‡</a:t>
            </a:r>
            <a:r>
              <a:rPr lang="en-US" sz="2400" dirty="0" err="1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jv‡K</a:t>
            </a:r>
            <a:r>
              <a:rPr lang="en-US" sz="2400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mgni</a:t>
            </a:r>
            <a:r>
              <a:rPr lang="en-US" sz="2400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wewkó</a:t>
            </a:r>
            <a:r>
              <a:rPr lang="en-US" sz="2400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fMœvs‡k</a:t>
            </a:r>
            <a:r>
              <a:rPr lang="en-US" sz="2400" dirty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†`</a:t>
            </a:r>
            <a:r>
              <a:rPr lang="en-US" sz="2400" dirty="0" err="1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LvI</a:t>
            </a:r>
            <a:r>
              <a:rPr lang="en-US" sz="2400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|</a:t>
            </a:r>
            <a:endParaRPr lang="en-US" sz="2400" dirty="0">
              <a:ln w="0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313" y="6253795"/>
            <a:ext cx="8716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" panose="05000000000000000000" pitchFamily="2" charset="2"/>
              </a:rPr>
              <a:t> </a:t>
            </a:r>
            <a:r>
              <a:rPr lang="en-US" sz="2400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†K </a:t>
            </a:r>
            <a:r>
              <a:rPr lang="en-US" sz="2400" dirty="0" err="1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me‡P‡q</a:t>
            </a:r>
            <a:r>
              <a:rPr lang="en-US" sz="2400" dirty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†</a:t>
            </a:r>
            <a:r>
              <a:rPr lang="en-US" sz="2400" dirty="0" err="1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ewk</a:t>
            </a:r>
            <a:r>
              <a:rPr lang="en-US" sz="2400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 g~‡j¨ </a:t>
            </a:r>
            <a:r>
              <a:rPr lang="en-US" sz="2400" dirty="0" err="1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Ges</a:t>
            </a:r>
            <a:r>
              <a:rPr lang="en-US" sz="2400" dirty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†K </a:t>
            </a:r>
            <a:r>
              <a:rPr lang="en-US" sz="2400" dirty="0" err="1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me‡P‡q</a:t>
            </a:r>
            <a:r>
              <a:rPr lang="en-US" sz="2400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 Kg g~‡j¨ </a:t>
            </a:r>
            <a:r>
              <a:rPr lang="en-US" sz="2400" dirty="0" err="1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Lwi</a:t>
            </a:r>
            <a:r>
              <a:rPr lang="en-US" sz="2400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` </a:t>
            </a:r>
            <a:r>
              <a:rPr lang="en-US" sz="2400" dirty="0" err="1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Ki‡Z</a:t>
            </a:r>
            <a:r>
              <a:rPr lang="en-US" sz="2400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PvBj</a:t>
            </a:r>
            <a:r>
              <a:rPr lang="en-US" sz="2400" dirty="0" smtClean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  <a:sym typeface="Wingdings 2" panose="05020102010507070707" pitchFamily="18" charset="2"/>
              </a:rPr>
              <a:t>|</a:t>
            </a:r>
            <a:endParaRPr lang="en-US" sz="2400" dirty="0">
              <a:ln w="0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9784993">
            <a:off x="197752" y="824685"/>
            <a:ext cx="2495355" cy="1075661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en-US" sz="3600" dirty="0">
                <a:ln w="0"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n w="0"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ln w="0"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Rvovq</a:t>
            </a:r>
            <a:r>
              <a:rPr lang="en-US" sz="3600" dirty="0" smtClean="0">
                <a:ln w="0"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KvRt</a:t>
            </a:r>
            <a:endParaRPr lang="en-US" sz="3600" dirty="0">
              <a:ln w="0">
                <a:solidFill>
                  <a:srgbClr val="C00000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182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984" y="1798004"/>
            <a:ext cx="6002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fMœvsk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hyMj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mgZzj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wKbv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wba©viY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Kit</a:t>
            </a:r>
            <a:endParaRPr lang="en-US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138516" y="2521974"/>
                <a:ext cx="4085303" cy="1097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cs typeface="SutonnyMJ" pitchFamily="2" charset="0"/>
                  </a:rPr>
                  <a:t>K)</a:t>
                </a:r>
                <a:r>
                  <a:rPr lang="bn-BD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bn-BD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bn-BD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২৫</m:t>
                        </m:r>
                      </m:num>
                      <m:den>
                        <m:r>
                          <a:rPr lang="bn-BD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৪০</m:t>
                        </m:r>
                        <m:r>
                          <a:rPr lang="bn-BD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516" y="2521974"/>
                <a:ext cx="4085303" cy="1097608"/>
              </a:xfrm>
              <a:prstGeom prst="rect">
                <a:avLst/>
              </a:prstGeom>
              <a:blipFill rotWithShape="0">
                <a:blip r:embed="rId2"/>
                <a:stretch>
                  <a:fillRect l="-626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138516" y="4020386"/>
                <a:ext cx="4085303" cy="114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cs typeface="SutonnyMJ" pitchFamily="2" charset="0"/>
                  </a:rPr>
                  <a:t>L)</a:t>
                </a:r>
                <a:r>
                  <a:rPr lang="bn-BD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lang="bn-BD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bn-BD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২১</m:t>
                        </m:r>
                      </m:num>
                      <m:den>
                        <m:r>
                          <a:rPr lang="bn-BD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৩২</m:t>
                        </m:r>
                        <m:r>
                          <a:rPr lang="bn-BD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516" y="4020386"/>
                <a:ext cx="4085303" cy="1143711"/>
              </a:xfrm>
              <a:prstGeom prst="rect">
                <a:avLst/>
              </a:prstGeom>
              <a:blipFill rotWithShape="0">
                <a:blip r:embed="rId3"/>
                <a:stretch>
                  <a:fillRect l="-6269" b="-20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138516" y="522513"/>
            <a:ext cx="4739622" cy="684257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en-US" sz="3600" dirty="0" err="1" smtClean="0">
                <a:ln w="0"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GKK</a:t>
            </a:r>
            <a:r>
              <a:rPr lang="en-US" sz="3600" dirty="0" smtClean="0">
                <a:ln w="0"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KvRt</a:t>
            </a:r>
            <a:endParaRPr lang="en-US" sz="3600" dirty="0">
              <a:ln w="0">
                <a:solidFill>
                  <a:srgbClr val="C00000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408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Stored Data 9"/>
          <p:cNvSpPr/>
          <p:nvPr/>
        </p:nvSpPr>
        <p:spPr>
          <a:xfrm rot="16200000">
            <a:off x="4007907" y="-995019"/>
            <a:ext cx="1206618" cy="3863278"/>
          </a:xfrm>
          <a:prstGeom prst="flowChartOnlineStorage">
            <a:avLst/>
          </a:prstGeom>
          <a:blipFill dpi="0" rotWithShape="1">
            <a:blip r:embed="rId3"/>
            <a:srcRect/>
            <a:stretch>
              <a:fillRect l="963" t="-764" r="-963" b="-236"/>
            </a:stretch>
          </a:blipFill>
          <a:ln w="57150">
            <a:solidFill>
              <a:srgbClr val="674C9C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4800" b="1" spc="30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KarnaphuliMJ" pitchFamily="2" charset="0"/>
                <a:cs typeface="KarnaphuliMJ" pitchFamily="2" charset="0"/>
              </a:rPr>
              <a:t>‰be©¨w³K </a:t>
            </a:r>
            <a:r>
              <a:rPr lang="en-US" sz="4800" b="1" spc="300" dirty="0" err="1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KarnaphuliMJ" pitchFamily="2" charset="0"/>
                <a:cs typeface="KarnaphuliMJ" pitchFamily="2" charset="0"/>
              </a:rPr>
              <a:t>cÖ‡kœvËi</a:t>
            </a:r>
            <a:endParaRPr lang="en-US" sz="4800" b="1" spc="300" dirty="0">
              <a:ln w="19050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KarnaphuliMJ" pitchFamily="2" charset="0"/>
              <a:cs typeface="Karnaphuli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363" y="1576285"/>
            <a:ext cx="7926900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1| 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fMœvs‡ki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je 2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ni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8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fMœvskwU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KvbwU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41020" y="2004906"/>
            <a:ext cx="2823267" cy="674754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(K)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301415" y="2032297"/>
            <a:ext cx="3476531" cy="751520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(L)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44713" y="2665545"/>
            <a:ext cx="2610796" cy="557836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(M)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75058" y="2734240"/>
            <a:ext cx="2208163" cy="557836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(N)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792584" y="2173714"/>
            <a:ext cx="457004" cy="4803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692" y="3127615"/>
            <a:ext cx="8247707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2| 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KvbwU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cÖK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…Z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fMœvsk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81383" y="4739590"/>
            <a:ext cx="7633704" cy="50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3|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KvbwU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AcÖK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…Z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fMœvsk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97927" y="2003575"/>
            <a:ext cx="273378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79073" y="2305233"/>
            <a:ext cx="273378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8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431938" y="2347896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494890" y="2069561"/>
            <a:ext cx="273378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76036" y="2371219"/>
            <a:ext cx="273378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4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428901" y="2413882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403656" y="2606889"/>
            <a:ext cx="273378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3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22510" y="2908547"/>
            <a:ext cx="273378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8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375375" y="2951210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447755" y="2672876"/>
            <a:ext cx="273378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4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66609" y="2974534"/>
            <a:ext cx="273378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3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419474" y="3017197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537325" y="3588609"/>
            <a:ext cx="2823267" cy="674754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(K)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197720" y="3616000"/>
            <a:ext cx="3476531" cy="751520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(L)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41018" y="4249248"/>
            <a:ext cx="2610796" cy="557836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(M)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871363" y="4317943"/>
            <a:ext cx="2208163" cy="557836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(N)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1729634" y="3700443"/>
            <a:ext cx="457004" cy="4803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394232" y="3587278"/>
            <a:ext cx="273378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7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290534" y="3888936"/>
            <a:ext cx="537707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10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2328243" y="3931599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6598589" y="3653264"/>
            <a:ext cx="273378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7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579735" y="3954922"/>
            <a:ext cx="273378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8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532600" y="3997585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205691" y="4190592"/>
            <a:ext cx="490370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10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318815" y="4492250"/>
            <a:ext cx="273378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7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2271680" y="4534913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344060" y="4256579"/>
            <a:ext cx="273378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8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362914" y="4558237"/>
            <a:ext cx="273378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7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6315779" y="4600900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6306358" y="3841800"/>
            <a:ext cx="273378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518471" y="5200593"/>
            <a:ext cx="2823267" cy="674754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(K)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4178866" y="5227984"/>
            <a:ext cx="3476531" cy="751520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(L)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622164" y="5861232"/>
            <a:ext cx="2610796" cy="557836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(M)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4852509" y="5929927"/>
            <a:ext cx="2208163" cy="557836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(N)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1713410" y="5953102"/>
            <a:ext cx="457004" cy="4803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205874" y="5199262"/>
            <a:ext cx="565432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19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215119" y="5500920"/>
            <a:ext cx="537706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31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2309389" y="5543583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6211880" y="5265248"/>
            <a:ext cx="537705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18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202453" y="5566906"/>
            <a:ext cx="584838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25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6306352" y="5609569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2101997" y="5802576"/>
            <a:ext cx="622173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31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130277" y="6104234"/>
            <a:ext cx="622173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28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2252826" y="6146897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6145890" y="5868563"/>
            <a:ext cx="641405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20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193025" y="6170221"/>
            <a:ext cx="622378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30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6296925" y="6212884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629685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2" grpId="0" animBg="1"/>
      <p:bldP spid="3" grpId="0"/>
      <p:bldP spid="11" grpId="0"/>
      <p:bldP spid="12" grpId="0"/>
      <p:bldP spid="13" grpId="0"/>
      <p:bldP spid="4" grpId="0" animBg="1"/>
      <p:bldP spid="9" grpId="0"/>
      <p:bldP spid="19" grpId="0"/>
      <p:bldP spid="5" grpId="0"/>
      <p:bldP spid="25" grpId="0"/>
      <p:bldP spid="26" grpId="0"/>
      <p:bldP spid="27" grpId="0"/>
      <p:bldP spid="29" grpId="0"/>
      <p:bldP spid="30" grpId="0"/>
      <p:bldP spid="32" grpId="0"/>
      <p:bldP spid="33" grpId="0"/>
      <p:bldP spid="52" grpId="0"/>
      <p:bldP spid="53" grpId="0"/>
      <p:bldP spid="54" grpId="0"/>
      <p:bldP spid="55" grpId="0"/>
      <p:bldP spid="56" grpId="0" animBg="1"/>
      <p:bldP spid="57" grpId="0"/>
      <p:bldP spid="58" grpId="0"/>
      <p:bldP spid="60" grpId="0"/>
      <p:bldP spid="61" grpId="0"/>
      <p:bldP spid="63" grpId="0"/>
      <p:bldP spid="64" grpId="0"/>
      <p:bldP spid="66" grpId="0"/>
      <p:bldP spid="67" grpId="0"/>
      <p:bldP spid="69" grpId="0"/>
      <p:bldP spid="70" grpId="0"/>
      <p:bldP spid="71" grpId="0"/>
      <p:bldP spid="72" grpId="0"/>
      <p:bldP spid="73" grpId="0"/>
      <p:bldP spid="74" grpId="0" animBg="1"/>
      <p:bldP spid="75" grpId="0"/>
      <p:bldP spid="76" grpId="0"/>
      <p:bldP spid="78" grpId="0"/>
      <p:bldP spid="79" grpId="0"/>
      <p:bldP spid="81" grpId="0"/>
      <p:bldP spid="82" grpId="0"/>
      <p:bldP spid="84" grpId="0"/>
      <p:bldP spid="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76751" y="651784"/>
            <a:ext cx="8247707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4| 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KvbwU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wgkÖ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fMœvsk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12085" y="2321977"/>
            <a:ext cx="7633704" cy="50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5|        †K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mgZzj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fMœvs‡k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cwiYZ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KvbwU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80384" y="1084497"/>
            <a:ext cx="2823267" cy="674754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(K)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340779" y="1111888"/>
            <a:ext cx="3476531" cy="751520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(L)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784077" y="1745136"/>
            <a:ext cx="2610796" cy="557836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(M)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014422" y="1813831"/>
            <a:ext cx="2208163" cy="557836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(N)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5840053" y="1257895"/>
            <a:ext cx="457004" cy="4803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537291" y="1083166"/>
            <a:ext cx="273378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7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433593" y="1384824"/>
            <a:ext cx="537707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3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2471302" y="1427487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6741648" y="1149152"/>
            <a:ext cx="273378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5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722794" y="1450810"/>
            <a:ext cx="273378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6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675659" y="1493473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348750" y="1686480"/>
            <a:ext cx="490370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7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461874" y="1988138"/>
            <a:ext cx="273378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8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2414739" y="2030801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487119" y="1752467"/>
            <a:ext cx="273378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8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505973" y="2054125"/>
            <a:ext cx="273378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9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6458838" y="2096788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6449417" y="1337688"/>
            <a:ext cx="273378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661530" y="2820051"/>
            <a:ext cx="2823267" cy="674754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(K)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4321925" y="2723872"/>
            <a:ext cx="3476531" cy="751520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(L)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765223" y="3480690"/>
            <a:ext cx="2610796" cy="557836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(M)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4995568" y="3549385"/>
            <a:ext cx="2208163" cy="557836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(N)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5860227" y="2905620"/>
            <a:ext cx="457004" cy="4803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348933" y="2818720"/>
            <a:ext cx="565432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10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358178" y="3120378"/>
            <a:ext cx="537706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24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2452448" y="3163041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6354939" y="2884706"/>
            <a:ext cx="537705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15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345512" y="3186364"/>
            <a:ext cx="584838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24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6449411" y="3229027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2245056" y="3422034"/>
            <a:ext cx="622173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20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273336" y="3723692"/>
            <a:ext cx="622173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24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2395885" y="3766355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6288949" y="3488021"/>
            <a:ext cx="641405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22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336084" y="3789679"/>
            <a:ext cx="622378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24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6439984" y="3832342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1397464" y="2287379"/>
            <a:ext cx="565432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5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406709" y="2589037"/>
            <a:ext cx="537706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8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1500979" y="2631700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9"/>
          <p:cNvSpPr/>
          <p:nvPr/>
        </p:nvSpPr>
        <p:spPr>
          <a:xfrm>
            <a:off x="699729" y="4212560"/>
            <a:ext cx="7633704" cy="50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6|   0.4 †K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fMœvs‡k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KvbwU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649174" y="4710634"/>
            <a:ext cx="2823267" cy="674754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(K)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309569" y="4614455"/>
            <a:ext cx="3476531" cy="751520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(L)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752867" y="5371273"/>
            <a:ext cx="2610796" cy="557836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(M)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4983212" y="5439968"/>
            <a:ext cx="2208163" cy="557836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(N)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1829763" y="5438315"/>
            <a:ext cx="457004" cy="4803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2336577" y="4709303"/>
            <a:ext cx="565432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2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345822" y="5010961"/>
            <a:ext cx="537706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10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2440092" y="5053624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6342583" y="4775289"/>
            <a:ext cx="537705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5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333156" y="5076947"/>
            <a:ext cx="584838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2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>
            <a:off x="6437055" y="5119610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2232700" y="5312617"/>
            <a:ext cx="622173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2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260980" y="5614275"/>
            <a:ext cx="622173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5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2383529" y="5656938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6276593" y="5378604"/>
            <a:ext cx="641405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7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6323728" y="5680262"/>
            <a:ext cx="622378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3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>
            <a:off x="6427628" y="5722925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671856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52" grpId="0"/>
      <p:bldP spid="53" grpId="0"/>
      <p:bldP spid="54" grpId="0"/>
      <p:bldP spid="55" grpId="0"/>
      <p:bldP spid="56" grpId="0" animBg="1"/>
      <p:bldP spid="57" grpId="0"/>
      <p:bldP spid="58" grpId="0"/>
      <p:bldP spid="60" grpId="0"/>
      <p:bldP spid="61" grpId="0"/>
      <p:bldP spid="63" grpId="0"/>
      <p:bldP spid="64" grpId="0"/>
      <p:bldP spid="66" grpId="0"/>
      <p:bldP spid="67" grpId="0"/>
      <p:bldP spid="69" grpId="0"/>
      <p:bldP spid="70" grpId="0"/>
      <p:bldP spid="71" grpId="0"/>
      <p:bldP spid="72" grpId="0"/>
      <p:bldP spid="73" grpId="0"/>
      <p:bldP spid="74" grpId="0" animBg="1"/>
      <p:bldP spid="75" grpId="0"/>
      <p:bldP spid="76" grpId="0"/>
      <p:bldP spid="78" grpId="0"/>
      <p:bldP spid="79" grpId="0"/>
      <p:bldP spid="81" grpId="0"/>
      <p:bldP spid="82" grpId="0"/>
      <p:bldP spid="84" grpId="0"/>
      <p:bldP spid="85" grpId="0"/>
      <p:bldP spid="87" grpId="0"/>
      <p:bldP spid="88" grpId="0"/>
      <p:bldP spid="90" grpId="0"/>
      <p:bldP spid="91" grpId="0"/>
      <p:bldP spid="92" grpId="0"/>
      <p:bldP spid="93" grpId="0"/>
      <p:bldP spid="94" grpId="0"/>
      <p:bldP spid="95" grpId="0" animBg="1"/>
      <p:bldP spid="96" grpId="0"/>
      <p:bldP spid="97" grpId="0"/>
      <p:bldP spid="99" grpId="0"/>
      <p:bldP spid="100" grpId="0"/>
      <p:bldP spid="102" grpId="0"/>
      <p:bldP spid="103" grpId="0"/>
      <p:bldP spid="105" grpId="0"/>
      <p:bldP spid="1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0" y="1612346"/>
            <a:ext cx="6741994" cy="2495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en-US" sz="4000" b="1" dirty="0" err="1" smtClean="0">
                <a:solidFill>
                  <a:srgbClr val="FF0000"/>
                </a:solidFill>
                <a:latin typeface="RinkiySushreeMJ" pitchFamily="2" charset="0"/>
                <a:cs typeface="RinkiySushreeMJ" pitchFamily="2" charset="0"/>
              </a:rPr>
              <a:t>g</a:t>
            </a:r>
            <a:r>
              <a:rPr lang="en-US" sz="4000" b="1" dirty="0" err="1" smtClean="0">
                <a:solidFill>
                  <a:srgbClr val="FF0000"/>
                </a:solidFill>
                <a:latin typeface="RinkiySushreeMJ" pitchFamily="2" charset="0"/>
                <a:cs typeface="RinkiySushreeMJ" pitchFamily="2" charset="0"/>
              </a:rPr>
              <a:t>ynv</a:t>
            </a:r>
            <a:r>
              <a:rPr lang="en-US" sz="4000" b="1" dirty="0" smtClean="0">
                <a:solidFill>
                  <a:srgbClr val="FF0000"/>
                </a:solidFill>
                <a:latin typeface="RinkiySushreeMJ" pitchFamily="2" charset="0"/>
                <a:cs typeface="RinkiySushreeMJ" pitchFamily="2" charset="0"/>
              </a:rPr>
              <a:t>¤§` ‡</a:t>
            </a:r>
            <a:r>
              <a:rPr lang="en-US" sz="4000" b="1" dirty="0" err="1" smtClean="0">
                <a:solidFill>
                  <a:srgbClr val="FF0000"/>
                </a:solidFill>
                <a:latin typeface="RinkiySushreeMJ" pitchFamily="2" charset="0"/>
                <a:cs typeface="RinkiySushreeMJ" pitchFamily="2" charset="0"/>
              </a:rPr>
              <a:t>gv¯ÍvwdRyi</a:t>
            </a:r>
            <a:r>
              <a:rPr lang="en-US" sz="4000" b="1" dirty="0" smtClean="0">
                <a:solidFill>
                  <a:srgbClr val="FF0000"/>
                </a:solidFill>
                <a:latin typeface="RinkiySushreeMJ" pitchFamily="2" charset="0"/>
                <a:cs typeface="RinkiySushree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RinkiySushreeMJ" pitchFamily="2" charset="0"/>
                <a:cs typeface="RinkiySushreeMJ" pitchFamily="2" charset="0"/>
              </a:rPr>
              <a:t>ingvb</a:t>
            </a:r>
            <a:endParaRPr lang="en-US" sz="4000" b="1" dirty="0" smtClean="0">
              <a:solidFill>
                <a:srgbClr val="FF0000"/>
              </a:solidFill>
              <a:latin typeface="RinkiySushreeMJ" pitchFamily="2" charset="0"/>
              <a:cs typeface="RinkiySushreeMJ" pitchFamily="2" charset="0"/>
            </a:endParaRPr>
          </a:p>
          <a:p>
            <a:pPr algn="ctr" eaLnBrk="1" hangingPunct="1"/>
            <a:r>
              <a:rPr lang="en-US" sz="4000" b="1" dirty="0" err="1" smtClean="0">
                <a:solidFill>
                  <a:srgbClr val="FF00FF"/>
                </a:solidFill>
                <a:latin typeface="RinkiySushreeMJ" pitchFamily="2" charset="0"/>
                <a:cs typeface="RinkiySushreeMJ" pitchFamily="2" charset="0"/>
              </a:rPr>
              <a:t>w</a:t>
            </a:r>
            <a:r>
              <a:rPr lang="en-US" sz="4000" b="1" dirty="0" err="1" smtClean="0">
                <a:solidFill>
                  <a:srgbClr val="FF00FF"/>
                </a:solidFill>
                <a:latin typeface="RinkiySushreeMJ" pitchFamily="2" charset="0"/>
                <a:cs typeface="RinkiySushreeMJ" pitchFamily="2" charset="0"/>
              </a:rPr>
              <a:t>mwbqi</a:t>
            </a:r>
            <a:r>
              <a:rPr lang="en-US" sz="4000" b="1" dirty="0" smtClean="0">
                <a:solidFill>
                  <a:srgbClr val="FF00FF"/>
                </a:solidFill>
                <a:latin typeface="RinkiySushreeMJ" pitchFamily="2" charset="0"/>
                <a:cs typeface="RinkiySushreeMJ" pitchFamily="2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RinkiySushreeMJ" pitchFamily="2" charset="0"/>
                <a:cs typeface="RinkiySushreeMJ" pitchFamily="2" charset="0"/>
              </a:rPr>
              <a:t>wkÿK</a:t>
            </a:r>
            <a:r>
              <a:rPr lang="en-US" sz="4000" b="1" dirty="0" smtClean="0">
                <a:solidFill>
                  <a:srgbClr val="FF00FF"/>
                </a:solidFill>
                <a:latin typeface="RinkiySushreeMJ" pitchFamily="2" charset="0"/>
                <a:cs typeface="RinkiySushreeMJ" pitchFamily="2" charset="0"/>
              </a:rPr>
              <a:t> </a:t>
            </a:r>
          </a:p>
          <a:p>
            <a:pPr algn="ctr" eaLnBrk="1" hangingPunct="1"/>
            <a:r>
              <a:rPr lang="en-US" sz="4000" b="1" dirty="0" err="1" smtClean="0">
                <a:solidFill>
                  <a:srgbClr val="0000FF"/>
                </a:solidFill>
                <a:latin typeface="RinkiySushreeMJ" pitchFamily="2" charset="0"/>
                <a:cs typeface="RinkiySushreeMJ" pitchFamily="2" charset="0"/>
              </a:rPr>
              <a:t>mvUzwiqv</a:t>
            </a:r>
            <a:r>
              <a:rPr lang="en-US" sz="4000" b="1" dirty="0" smtClean="0">
                <a:solidFill>
                  <a:srgbClr val="0000FF"/>
                </a:solidFill>
                <a:latin typeface="RinkiySushreeMJ" pitchFamily="2" charset="0"/>
                <a:cs typeface="RinkiySushreeMJ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RinkiySushreeMJ" pitchFamily="2" charset="0"/>
                <a:cs typeface="RinkiySushreeMJ" pitchFamily="2" charset="0"/>
              </a:rPr>
              <a:t>Av`k</a:t>
            </a:r>
            <a:r>
              <a:rPr lang="en-US" sz="4000" b="1" dirty="0" smtClean="0">
                <a:solidFill>
                  <a:srgbClr val="0000FF"/>
                </a:solidFill>
                <a:latin typeface="RinkiySushreeMJ" pitchFamily="2" charset="0"/>
                <a:cs typeface="RinkiySushreeMJ" pitchFamily="2" charset="0"/>
              </a:rPr>
              <a:t>© </a:t>
            </a:r>
            <a:r>
              <a:rPr lang="en-US" sz="4000" b="1" dirty="0" err="1" smtClean="0">
                <a:solidFill>
                  <a:srgbClr val="0000FF"/>
                </a:solidFill>
                <a:latin typeface="RinkiySushreeMJ" pitchFamily="2" charset="0"/>
                <a:cs typeface="RinkiySushreeMJ" pitchFamily="2" charset="0"/>
              </a:rPr>
              <a:t>cvBjU</a:t>
            </a:r>
            <a:r>
              <a:rPr lang="en-US" sz="4000" b="1" dirty="0" smtClean="0">
                <a:solidFill>
                  <a:srgbClr val="0000FF"/>
                </a:solidFill>
                <a:latin typeface="RinkiySushreeMJ" pitchFamily="2" charset="0"/>
                <a:cs typeface="RinkiySushreeMJ" pitchFamily="2" charset="0"/>
              </a:rPr>
              <a:t> D”P </a:t>
            </a:r>
            <a:r>
              <a:rPr lang="en-US" sz="4000" b="1" dirty="0" err="1" smtClean="0">
                <a:solidFill>
                  <a:srgbClr val="0000FF"/>
                </a:solidFill>
                <a:latin typeface="RinkiySushreeMJ" pitchFamily="2" charset="0"/>
                <a:cs typeface="RinkiySushreeMJ" pitchFamily="2" charset="0"/>
              </a:rPr>
              <a:t>we`¨vjq</a:t>
            </a:r>
            <a:endParaRPr lang="en-US" sz="4000" b="1" dirty="0" smtClean="0">
              <a:solidFill>
                <a:srgbClr val="0000FF"/>
              </a:solidFill>
              <a:latin typeface="RinkiySushreeMJ" pitchFamily="2" charset="0"/>
              <a:cs typeface="RinkiySushreeMJ" pitchFamily="2" charset="0"/>
            </a:endParaRPr>
          </a:p>
          <a:p>
            <a:pPr algn="ctr" eaLnBrk="1" hangingPunct="1"/>
            <a:r>
              <a:rPr lang="en-US" sz="4000" b="1" dirty="0" err="1" smtClean="0">
                <a:solidFill>
                  <a:srgbClr val="B43B29"/>
                </a:solidFill>
                <a:latin typeface="RinkiySushreeMJ" pitchFamily="2" charset="0"/>
                <a:cs typeface="RinkiySushreeMJ" pitchFamily="2" charset="0"/>
              </a:rPr>
              <a:t>mvUzwiqv</a:t>
            </a:r>
            <a:r>
              <a:rPr lang="en-US" sz="4000" b="1" dirty="0" smtClean="0">
                <a:solidFill>
                  <a:srgbClr val="B43B29"/>
                </a:solidFill>
                <a:latin typeface="RinkiySushreeMJ" pitchFamily="2" charset="0"/>
                <a:cs typeface="RinkiySushreeMJ" pitchFamily="2" charset="0"/>
              </a:rPr>
              <a:t>, </a:t>
            </a:r>
            <a:r>
              <a:rPr lang="en-US" sz="4000" b="1" dirty="0" err="1" smtClean="0">
                <a:solidFill>
                  <a:srgbClr val="B43B29"/>
                </a:solidFill>
                <a:latin typeface="RinkiySushreeMJ" pitchFamily="2" charset="0"/>
                <a:cs typeface="RinkiySushreeMJ" pitchFamily="2" charset="0"/>
              </a:rPr>
              <a:t>gvwbKMÄ</a:t>
            </a:r>
            <a:r>
              <a:rPr lang="en-US" sz="4000" b="1" dirty="0" smtClean="0">
                <a:solidFill>
                  <a:srgbClr val="B43B29"/>
                </a:solidFill>
                <a:latin typeface="RinkiySushreeMJ" pitchFamily="2" charset="0"/>
                <a:cs typeface="RinkiySushreeMJ" pitchFamily="2" charset="0"/>
              </a:rPr>
              <a:t> |</a:t>
            </a:r>
            <a:endParaRPr lang="en-US" sz="4000" b="1" dirty="0">
              <a:solidFill>
                <a:srgbClr val="B43B29"/>
              </a:solidFill>
              <a:latin typeface="RinkiySushreeMJ" pitchFamily="2" charset="0"/>
              <a:cs typeface="RinkiySushreeMJ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14692" y="194859"/>
            <a:ext cx="5105400" cy="1320042"/>
            <a:chOff x="609600" y="863600"/>
            <a:chExt cx="5105400" cy="889000"/>
          </a:xfrm>
        </p:grpSpPr>
        <p:sp>
          <p:nvSpPr>
            <p:cNvPr id="4" name="32-Point Star 3"/>
            <p:cNvSpPr/>
            <p:nvPr/>
          </p:nvSpPr>
          <p:spPr>
            <a:xfrm>
              <a:off x="609600" y="863600"/>
              <a:ext cx="5105400" cy="889000"/>
            </a:xfrm>
            <a:prstGeom prst="star32">
              <a:avLst/>
            </a:prstGeom>
            <a:solidFill>
              <a:srgbClr val="00CC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66900" y="1053324"/>
              <a:ext cx="2590799" cy="4661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Wave2">
                <a:avLst/>
              </a:prstTxWarp>
              <a:spAutoFit/>
            </a:bodyPr>
            <a:lstStyle/>
            <a:p>
              <a:pPr algn="ctr"/>
              <a:r>
                <a:rPr lang="en-US" sz="5400" b="1" cap="none" spc="0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33CC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utonnyMJ" pitchFamily="2" charset="0"/>
                  <a:cs typeface="SutonnyMJ" pitchFamily="2" charset="0"/>
                </a:rPr>
                <a:t>cwiwPwZ</a:t>
              </a:r>
              <a:endPara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33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11" name="Rounded Rectangle 10"/>
          <p:cNvSpPr/>
          <p:nvPr/>
        </p:nvSpPr>
        <p:spPr bwMode="auto">
          <a:xfrm>
            <a:off x="4831307" y="4258101"/>
            <a:ext cx="4312692" cy="24361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en-US" sz="4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kÖYxt</a:t>
            </a:r>
            <a:r>
              <a:rPr lang="en-US" sz="4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lô</a:t>
            </a:r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 eaLnBrk="1" hangingPunct="1"/>
            <a:r>
              <a:rPr lang="en-US" sz="40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welqt</a:t>
            </a:r>
            <a:r>
              <a:rPr lang="en-US" sz="40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MwYZ</a:t>
            </a:r>
            <a:endParaRPr lang="en-US" sz="40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algn="ctr" eaLnBrk="1" hangingPunct="1"/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Aa¨vqt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(1.4)</a:t>
            </a:r>
            <a:endParaRPr lang="en-US" sz="40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ctr" eaLnBrk="1" hangingPunct="1"/>
            <a:r>
              <a:rPr lang="en-US" sz="40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mgqt</a:t>
            </a:r>
            <a:r>
              <a:rPr lang="en-US" sz="40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50 </a:t>
            </a:r>
            <a:r>
              <a:rPr lang="en-US" sz="40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wgwbU</a:t>
            </a:r>
            <a:r>
              <a:rPr lang="en-US" sz="40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000" b="1" dirty="0">
              <a:solidFill>
                <a:srgbClr val="00B0F0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16188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76751" y="651784"/>
            <a:ext cx="8247707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7| 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fMœvskwU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eo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12085" y="2321977"/>
            <a:ext cx="7633704" cy="50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8|       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fMœvsk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80384" y="1084497"/>
            <a:ext cx="2823267" cy="674754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(K)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340779" y="1111888"/>
            <a:ext cx="3476531" cy="751520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(L)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784077" y="1745136"/>
            <a:ext cx="2610796" cy="557836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(M)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014422" y="1813831"/>
            <a:ext cx="2208163" cy="557836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(N)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1879573" y="1184031"/>
            <a:ext cx="457004" cy="4803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435433" y="1083166"/>
            <a:ext cx="474092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11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408879" y="1384824"/>
            <a:ext cx="537707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18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2471302" y="1427487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6679863" y="1149152"/>
            <a:ext cx="273378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7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580115" y="1450810"/>
            <a:ext cx="628212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18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675659" y="1493473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348750" y="1686480"/>
            <a:ext cx="490370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5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289399" y="1988138"/>
            <a:ext cx="655537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18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2414739" y="2030801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487119" y="1752467"/>
            <a:ext cx="273378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2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348442" y="2054125"/>
            <a:ext cx="606622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18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6458838" y="2096788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1044596" y="2832408"/>
            <a:ext cx="2823267" cy="674754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(K) 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cÖK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…Z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4853272" y="2736229"/>
            <a:ext cx="3476531" cy="751520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(L)  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AcÖK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…Z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1074147" y="3480690"/>
            <a:ext cx="2610796" cy="557836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(M)  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wgkÖ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452771" y="3549385"/>
            <a:ext cx="2208163" cy="557836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(N) 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mgZzj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1831671" y="2941808"/>
            <a:ext cx="457004" cy="4803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1397464" y="2287379"/>
            <a:ext cx="565432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5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406709" y="2589037"/>
            <a:ext cx="537706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8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1500979" y="2631700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ounded Rectangle 107"/>
          <p:cNvSpPr/>
          <p:nvPr/>
        </p:nvSpPr>
        <p:spPr>
          <a:xfrm>
            <a:off x="662658" y="4138420"/>
            <a:ext cx="7633704" cy="50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9|        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mgZzj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fMœvsk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KvbwU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1348037" y="4103822"/>
            <a:ext cx="565432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8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357282" y="4405480"/>
            <a:ext cx="537706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5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1451552" y="4448143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ounded Rectangle 116"/>
          <p:cNvSpPr/>
          <p:nvPr/>
        </p:nvSpPr>
        <p:spPr>
          <a:xfrm>
            <a:off x="297324" y="4865664"/>
            <a:ext cx="2823267" cy="674754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(K)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3957719" y="4893055"/>
            <a:ext cx="3476531" cy="751520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(L)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401017" y="5526303"/>
            <a:ext cx="2610796" cy="557836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(M)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4631362" y="5594998"/>
            <a:ext cx="2208163" cy="557836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(N)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1500979" y="5545951"/>
            <a:ext cx="457004" cy="4803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1965873" y="4864333"/>
            <a:ext cx="583455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24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2025819" y="5165991"/>
            <a:ext cx="537707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10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>
            <a:off x="2088242" y="5208654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6104059" y="4930319"/>
            <a:ext cx="713172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25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197055" y="5231977"/>
            <a:ext cx="628212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4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0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27" name="Straight Connector 126"/>
          <p:cNvCxnSpPr/>
          <p:nvPr/>
        </p:nvCxnSpPr>
        <p:spPr>
          <a:xfrm>
            <a:off x="6292599" y="5274640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1916262" y="5467647"/>
            <a:ext cx="656132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40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1906339" y="5769305"/>
            <a:ext cx="655537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25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>
            <a:off x="2031679" y="5811968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5965382" y="5533634"/>
            <a:ext cx="606621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10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5965382" y="5835292"/>
            <a:ext cx="606622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24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33" name="Straight Connector 132"/>
          <p:cNvCxnSpPr/>
          <p:nvPr/>
        </p:nvCxnSpPr>
        <p:spPr>
          <a:xfrm>
            <a:off x="6075778" y="5877955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554694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0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52" grpId="0"/>
      <p:bldP spid="53" grpId="0"/>
      <p:bldP spid="54" grpId="0"/>
      <p:bldP spid="55" grpId="0"/>
      <p:bldP spid="56" grpId="0" animBg="1"/>
      <p:bldP spid="57" grpId="0"/>
      <p:bldP spid="58" grpId="0"/>
      <p:bldP spid="60" grpId="0"/>
      <p:bldP spid="61" grpId="0"/>
      <p:bldP spid="63" grpId="0"/>
      <p:bldP spid="64" grpId="0"/>
      <p:bldP spid="66" grpId="0"/>
      <p:bldP spid="67" grpId="0"/>
      <p:bldP spid="70" grpId="0"/>
      <p:bldP spid="71" grpId="0"/>
      <p:bldP spid="72" grpId="0"/>
      <p:bldP spid="73" grpId="0"/>
      <p:bldP spid="74" grpId="0" animBg="1"/>
      <p:bldP spid="87" grpId="0"/>
      <p:bldP spid="88" grpId="0"/>
      <p:bldP spid="108" grpId="0"/>
      <p:bldP spid="114" grpId="0"/>
      <p:bldP spid="115" grpId="0"/>
      <p:bldP spid="117" grpId="0"/>
      <p:bldP spid="118" grpId="0"/>
      <p:bldP spid="119" grpId="0"/>
      <p:bldP spid="120" grpId="0"/>
      <p:bldP spid="121" grpId="0" animBg="1"/>
      <p:bldP spid="122" grpId="0"/>
      <p:bldP spid="123" grpId="0"/>
      <p:bldP spid="125" grpId="0"/>
      <p:bldP spid="126" grpId="0"/>
      <p:bldP spid="128" grpId="0"/>
      <p:bldP spid="129" grpId="0"/>
      <p:bldP spid="131" grpId="0"/>
      <p:bldP spid="1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76751" y="651784"/>
            <a:ext cx="8247707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10| 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KvbwU‡K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wgkÖ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fMœvs‡k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12085" y="2321977"/>
            <a:ext cx="7633704" cy="50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11|       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fMœvsk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80384" y="1084497"/>
            <a:ext cx="2823267" cy="674754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(K)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340779" y="1111888"/>
            <a:ext cx="3476531" cy="751520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(L)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784077" y="1745136"/>
            <a:ext cx="2610796" cy="557836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(M)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014422" y="1813831"/>
            <a:ext cx="2208163" cy="557836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(N)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5886395" y="1852525"/>
            <a:ext cx="457004" cy="4803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497218" y="1083166"/>
            <a:ext cx="474092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470664" y="1384824"/>
            <a:ext cx="537707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2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2533087" y="1427487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6679863" y="1149152"/>
            <a:ext cx="273378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4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518330" y="1450810"/>
            <a:ext cx="628212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5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675659" y="1493473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484677" y="1686480"/>
            <a:ext cx="490370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8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425326" y="1988138"/>
            <a:ext cx="655537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9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2550666" y="2030801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545384" y="1752467"/>
            <a:ext cx="486967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11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509083" y="2054125"/>
            <a:ext cx="606622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9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6619479" y="2096788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1044596" y="2832408"/>
            <a:ext cx="2823267" cy="674754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(K) 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cÖK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…Z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4853272" y="2736229"/>
            <a:ext cx="3476531" cy="751520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(L)  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AcÖK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…Z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1074147" y="3480690"/>
            <a:ext cx="2610796" cy="557836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(M)  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wgkÖ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452771" y="3549385"/>
            <a:ext cx="2208163" cy="557836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(N) 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mgZzj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1831671" y="2941808"/>
            <a:ext cx="457004" cy="4803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1397464" y="2287379"/>
            <a:ext cx="565432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3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406709" y="2589037"/>
            <a:ext cx="537706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5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1500979" y="2631700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ounded Rectangle 107"/>
          <p:cNvSpPr/>
          <p:nvPr/>
        </p:nvSpPr>
        <p:spPr>
          <a:xfrm>
            <a:off x="662658" y="4138420"/>
            <a:ext cx="7633704" cy="50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12|                =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KZ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138875" y="4103822"/>
            <a:ext cx="565432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3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2148120" y="4405480"/>
            <a:ext cx="537706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7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2192961" y="4448143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ounded Rectangle 116"/>
          <p:cNvSpPr/>
          <p:nvPr/>
        </p:nvSpPr>
        <p:spPr>
          <a:xfrm>
            <a:off x="297324" y="4865664"/>
            <a:ext cx="2823267" cy="674754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(K)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3957719" y="4893055"/>
            <a:ext cx="3476531" cy="751520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(L)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401017" y="5526303"/>
            <a:ext cx="2610796" cy="557836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(M)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4631362" y="5594998"/>
            <a:ext cx="2208163" cy="557836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(N)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5533239" y="5644627"/>
            <a:ext cx="457004" cy="4803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1965873" y="4864333"/>
            <a:ext cx="583455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8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926963" y="5178348"/>
            <a:ext cx="678488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17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>
            <a:off x="2088242" y="5208654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6104059" y="4930319"/>
            <a:ext cx="713172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17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197055" y="5231977"/>
            <a:ext cx="628212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8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27" name="Straight Connector 126"/>
          <p:cNvCxnSpPr/>
          <p:nvPr/>
        </p:nvCxnSpPr>
        <p:spPr>
          <a:xfrm>
            <a:off x="6292599" y="5274640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1916262" y="5467647"/>
            <a:ext cx="656132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7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1906339" y="5769305"/>
            <a:ext cx="655537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17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>
            <a:off x="2031679" y="5811968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5965382" y="5533634"/>
            <a:ext cx="606621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17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5965382" y="5835292"/>
            <a:ext cx="606622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7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33" name="Straight Connector 132"/>
          <p:cNvCxnSpPr/>
          <p:nvPr/>
        </p:nvCxnSpPr>
        <p:spPr>
          <a:xfrm>
            <a:off x="6075778" y="5877955"/>
            <a:ext cx="35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388691" y="4261622"/>
            <a:ext cx="941361" cy="30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2 +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62532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4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52" grpId="0"/>
      <p:bldP spid="53" grpId="0"/>
      <p:bldP spid="54" grpId="0"/>
      <p:bldP spid="55" grpId="0"/>
      <p:bldP spid="56" grpId="0" animBg="1"/>
      <p:bldP spid="57" grpId="0"/>
      <p:bldP spid="58" grpId="0"/>
      <p:bldP spid="60" grpId="0"/>
      <p:bldP spid="61" grpId="0"/>
      <p:bldP spid="63" grpId="0"/>
      <p:bldP spid="64" grpId="0"/>
      <p:bldP spid="66" grpId="0"/>
      <p:bldP spid="67" grpId="0"/>
      <p:bldP spid="70" grpId="0"/>
      <p:bldP spid="71" grpId="0"/>
      <p:bldP spid="72" grpId="0"/>
      <p:bldP spid="73" grpId="0"/>
      <p:bldP spid="74" grpId="0" animBg="1"/>
      <p:bldP spid="87" grpId="0"/>
      <p:bldP spid="88" grpId="0"/>
      <p:bldP spid="108" grpId="0"/>
      <p:bldP spid="114" grpId="0"/>
      <p:bldP spid="115" grpId="0"/>
      <p:bldP spid="117" grpId="0"/>
      <p:bldP spid="118" grpId="0"/>
      <p:bldP spid="119" grpId="0"/>
      <p:bldP spid="120" grpId="0"/>
      <p:bldP spid="121" grpId="0" animBg="1"/>
      <p:bldP spid="122" grpId="0"/>
      <p:bldP spid="123" grpId="0"/>
      <p:bldP spid="125" grpId="0"/>
      <p:bldP spid="126" grpId="0"/>
      <p:bldP spid="128" grpId="0"/>
      <p:bldP spid="129" grpId="0"/>
      <p:bldP spid="131" grpId="0"/>
      <p:bldP spid="132" grpId="0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58201" y="314597"/>
            <a:ext cx="7926900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13|        &lt;        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KvbwU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43874" y="2482934"/>
            <a:ext cx="3476531" cy="674754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(K) 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330908" y="2491994"/>
            <a:ext cx="3476531" cy="751520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(L) 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56280" y="3076564"/>
            <a:ext cx="3476531" cy="557836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(M) 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 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517241" y="3144509"/>
            <a:ext cx="3476531" cy="557836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(N)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419549" y="2605955"/>
            <a:ext cx="457004" cy="4287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501249" y="911959"/>
                <a:ext cx="4572000" cy="4365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15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×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20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&lt;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15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×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21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249" y="911959"/>
                <a:ext cx="4572000" cy="436588"/>
              </a:xfrm>
              <a:prstGeom prst="rect">
                <a:avLst/>
              </a:prstGeom>
              <a:blipFill rotWithShape="0">
                <a:blip r:embed="rId3"/>
                <a:stretch>
                  <a:fillRect l="-2667" t="-26761" b="-492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1501249" y="1280445"/>
            <a:ext cx="6275022" cy="436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fMœvsØ‡qi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je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GKB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‘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2q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fMœvs‡ki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QvU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01248" y="1676234"/>
            <a:ext cx="4572000" cy="436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fMœvskØq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mgZzj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6314" y="3558531"/>
            <a:ext cx="7926900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14|  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fMœvsk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12706" y="5380870"/>
            <a:ext cx="3476531" cy="674754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(K) 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299740" y="5389930"/>
            <a:ext cx="3476531" cy="751520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(L) 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88041" y="6023928"/>
            <a:ext cx="3476531" cy="557836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(M) 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 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449002" y="6091873"/>
            <a:ext cx="3476531" cy="557836"/>
          </a:xfrm>
          <a:prstGeom prst="roundRect">
            <a:avLst>
              <a:gd name="adj" fmla="val 380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(N)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361857" y="5487196"/>
            <a:ext cx="457004" cy="4287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433010" y="3933467"/>
            <a:ext cx="4572000" cy="436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cÖK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…Z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je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†_‡K †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QvU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33010" y="4301953"/>
            <a:ext cx="4572000" cy="436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 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AcÖK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…Z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je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†_‡K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eo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20652" y="4648314"/>
            <a:ext cx="6411502" cy="436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 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cÖKvi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0039" y="349087"/>
            <a:ext cx="494271" cy="256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15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14753" y="783635"/>
            <a:ext cx="494271" cy="22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21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395937" y="692308"/>
            <a:ext cx="45130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242655" y="324374"/>
            <a:ext cx="494271" cy="256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15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267369" y="758922"/>
            <a:ext cx="494271" cy="22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20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2248553" y="667595"/>
            <a:ext cx="45130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21795" y="5047831"/>
            <a:ext cx="3954538" cy="357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2800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KvbwU</a:t>
            </a:r>
            <a:r>
              <a:rPr lang="en-US" sz="2800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800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2800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61857" y="2063865"/>
            <a:ext cx="4854056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KvbwU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2718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  <p:bldP spid="30" grpId="0"/>
      <p:bldP spid="31" grpId="0"/>
      <p:bldP spid="37" grpId="0" animBg="1"/>
      <p:bldP spid="2" grpId="0" animBg="1"/>
      <p:bldP spid="21" grpId="0"/>
      <p:bldP spid="22" grpId="0"/>
      <p:bldP spid="23" grpId="0" animBg="1"/>
      <p:bldP spid="24" grpId="0"/>
      <p:bldP spid="25" grpId="0"/>
      <p:bldP spid="26" grpId="0"/>
      <p:bldP spid="32" grpId="0"/>
      <p:bldP spid="33" grpId="0" animBg="1"/>
      <p:bldP spid="34" grpId="0"/>
      <p:bldP spid="35" grpId="0"/>
      <p:bldP spid="36" grpId="0"/>
      <p:bldP spid="3" grpId="0"/>
      <p:bldP spid="38" grpId="0"/>
      <p:bldP spid="39" grpId="0"/>
      <p:bldP spid="40" grpId="0"/>
      <p:bldP spid="8" grpId="0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7786" y="3207224"/>
            <a:ext cx="4748426" cy="1013346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Wave1">
              <a:avLst/>
            </a:prstTxWarp>
            <a:spAutoFit/>
          </a:bodyPr>
          <a:lstStyle/>
          <a:p>
            <a:pPr algn="ctr"/>
            <a:r>
              <a:rPr lang="en-US" sz="405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ev</a:t>
            </a:r>
            <a:r>
              <a:rPr lang="en-US" sz="405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wo</a:t>
            </a:r>
            <a:r>
              <a:rPr lang="en-US" sz="405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40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5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K</a:t>
            </a:r>
            <a:r>
              <a:rPr lang="en-US" sz="405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vR</a:t>
            </a:r>
            <a:endParaRPr lang="en-US" sz="4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pattFill prst="pct5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2411" y="13447"/>
            <a:ext cx="9143999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1559858" y="2659667"/>
            <a:ext cx="6096000" cy="1680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ev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33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wo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33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Kv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R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85893" y="5548200"/>
                <a:ext cx="8772211" cy="132324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  <a:sym typeface="Wingdings 3" panose="05040102010807070707" pitchFamily="18" charset="2"/>
                  </a:rPr>
                  <a:t>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iwng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GK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eQ‡i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Zuvi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Rwg</a:t>
                </a:r>
                <a:r>
                  <a:rPr lang="en-US" sz="2400" b="1" dirty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†_‡K </a:t>
                </a:r>
                <a:r>
                  <a:rPr lang="bn-BD" sz="2400" b="1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২০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</m:t>
                            </m:r>
                          </m:num>
                          <m:den>
                            <m:r>
                              <a:rPr lang="bn-BD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২০</m:t>
                            </m:r>
                          </m:den>
                        </m:f>
                      </m:e>
                    </m:box>
                  </m:oMath>
                </a14:m>
                <a:r>
                  <a:rPr lang="bn-BD" sz="2400" b="1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KzB›Uvj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Avgb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avb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bn-BD" sz="2400" b="1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১০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</m:t>
                            </m:r>
                          </m:num>
                          <m:den>
                            <m:r>
                              <a:rPr lang="bn-BD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</m:t>
                            </m:r>
                            <m:r>
                              <a:rPr lang="bn-BD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০</m:t>
                            </m:r>
                          </m:den>
                        </m:f>
                      </m:e>
                    </m:box>
                  </m:oMath>
                </a14:m>
                <a:r>
                  <a:rPr lang="bn-BD" sz="24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KzB›Uvj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Bwi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avb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</a:p>
              <a:p>
                <a:pPr algn="just"/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Aewkó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AvDk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avb</a:t>
                </a:r>
                <a:r>
                  <a:rPr lang="en-US" sz="2400" b="1" dirty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cj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|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GK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eQ‡i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  †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gvU</a:t>
                </a:r>
                <a:r>
                  <a:rPr lang="en-US" sz="2400" b="1" dirty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gvU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 39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KzB›Uvj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avb</a:t>
                </a:r>
                <a:r>
                  <a:rPr lang="en-US" sz="2400" b="1" dirty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c‡j</a:t>
                </a:r>
                <a:r>
                  <a:rPr lang="en-US" sz="2400" b="1" dirty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†m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KZ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KzB›Uvj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</a:p>
              <a:p>
                <a:pPr algn="just"/>
                <a:r>
                  <a:rPr lang="en-US" sz="2400" b="1" dirty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AvDk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avb</a:t>
                </a:r>
                <a:r>
                  <a:rPr lang="en-US" sz="2400" b="1" dirty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c‡qwQj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?</a:t>
                </a:r>
                <a:endParaRPr lang="en-US" sz="2400" b="1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93" y="5548200"/>
                <a:ext cx="8772211" cy="1323247"/>
              </a:xfrm>
              <a:prstGeom prst="rect">
                <a:avLst/>
              </a:prstGeom>
              <a:blipFill rotWithShape="0">
                <a:blip r:embed="rId3"/>
                <a:stretch>
                  <a:fillRect l="-1042" r="-347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670580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7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ain-fall-animationnnnnnnnn.gif"/>
          <p:cNvPicPr>
            <a:picLocks noChangeAspect="1"/>
          </p:cNvPicPr>
          <p:nvPr/>
        </p:nvPicPr>
        <p:blipFill>
          <a:blip r:embed="rId3">
            <a:lum bright="21000" contrast="36000"/>
          </a:blip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39290" y="1851660"/>
            <a:ext cx="4876800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mKj‡K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</a:t>
            </a:r>
          </a:p>
          <a:p>
            <a:pPr lvl="0" algn="ctr">
              <a:spcBef>
                <a:spcPct val="0"/>
              </a:spcBef>
            </a:pP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Avevi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†`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bn-BD" sz="5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6360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8" y="76285"/>
            <a:ext cx="8863780" cy="6543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57920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4120" y="443345"/>
            <a:ext cx="4187127" cy="7758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AvR‡Ki</a:t>
            </a:r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cvV</a:t>
            </a:r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wk‡ivbvg</a:t>
            </a:r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: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B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149927" y="1995055"/>
            <a:ext cx="7010400" cy="3311236"/>
          </a:xfrm>
          <a:prstGeom prst="cloudCallout">
            <a:avLst>
              <a:gd name="adj1" fmla="val -62335"/>
              <a:gd name="adj2" fmla="val 88441"/>
            </a:avLst>
          </a:prstGeom>
          <a:solidFill>
            <a:srgbClr val="FFFF00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43046" y="2716044"/>
            <a:ext cx="4741032" cy="15969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f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Mœv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s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‡k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i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†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hv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M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I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we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‡qv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M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64087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4120" y="664464"/>
            <a:ext cx="4187127" cy="5547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AvR‡Ki</a:t>
            </a:r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cvV</a:t>
            </a:r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wk‡ivbvg</a:t>
            </a:r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: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99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="" xmlns:p14="http://schemas.microsoft.com/office/powerpoint/2010/main" val="2201474465"/>
              </p:ext>
            </p:extLst>
          </p:nvPr>
        </p:nvGraphicFramePr>
        <p:xfrm>
          <a:off x="480022" y="1796467"/>
          <a:ext cx="3589437" cy="4129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="" xmlns:p14="http://schemas.microsoft.com/office/powerpoint/2010/main" val="4225706160"/>
              </p:ext>
            </p:extLst>
          </p:nvPr>
        </p:nvGraphicFramePr>
        <p:xfrm>
          <a:off x="4695707" y="1727640"/>
          <a:ext cx="3951080" cy="4306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1499616" y="2840736"/>
            <a:ext cx="5449824" cy="15969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fMœvs‡ki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†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hvM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I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we‡qvM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41069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Graphic spid="6" grpId="0">
        <p:bldAsOne/>
      </p:bldGraphic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2-Point Star 2"/>
          <p:cNvSpPr/>
          <p:nvPr/>
        </p:nvSpPr>
        <p:spPr>
          <a:xfrm>
            <a:off x="228600" y="533400"/>
            <a:ext cx="8686800" cy="1066800"/>
          </a:xfrm>
          <a:prstGeom prst="star32">
            <a:avLst/>
          </a:prstGeom>
          <a:solidFill>
            <a:srgbClr val="00CC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0" y="800139"/>
            <a:ext cx="4343400" cy="554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AvPviwYK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D‡Ïk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¨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93643" y="2107812"/>
            <a:ext cx="5486400" cy="581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GB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_©xiv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wkL‡Z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</a:t>
            </a:r>
            <a:endParaRPr lang="en-US" sz="28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72907" y="2878772"/>
            <a:ext cx="7383780" cy="581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</a:t>
            </a:r>
            <a:r>
              <a:rPr lang="en-US" sz="2400" b="1" dirty="0" smtClean="0">
                <a:solidFill>
                  <a:srgbClr val="0033CC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   </a:t>
            </a:r>
            <a:r>
              <a:rPr lang="en-US" sz="2400" b="1" dirty="0" err="1" smtClean="0">
                <a:solidFill>
                  <a:srgbClr val="0033CC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mvaviY</a:t>
            </a:r>
            <a:r>
              <a:rPr lang="en-US" sz="2400" b="1" dirty="0" smtClean="0">
                <a:solidFill>
                  <a:srgbClr val="0033CC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fMœvsk</a:t>
            </a:r>
            <a:r>
              <a:rPr lang="en-US" sz="2400" b="1" dirty="0" smtClean="0">
                <a:solidFill>
                  <a:srgbClr val="0033CC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¸‡</a:t>
            </a:r>
            <a:r>
              <a:rPr lang="en-US" sz="2400" b="1" dirty="0" err="1" smtClean="0">
                <a:solidFill>
                  <a:srgbClr val="0033CC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jv</a:t>
            </a:r>
            <a:r>
              <a:rPr lang="en-US" sz="2400" b="1" dirty="0" smtClean="0">
                <a:solidFill>
                  <a:srgbClr val="0033CC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e¨vL¨v</a:t>
            </a:r>
            <a:r>
              <a:rPr lang="en-US" sz="2400" b="1" dirty="0" smtClean="0">
                <a:solidFill>
                  <a:srgbClr val="0033CC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Ki‡Z</a:t>
            </a:r>
            <a:r>
              <a:rPr lang="en-US" sz="2400" b="1" dirty="0" smtClean="0">
                <a:solidFill>
                  <a:srgbClr val="0033CC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cvi‡e</a:t>
            </a:r>
            <a:r>
              <a:rPr lang="en-US" sz="2400" b="1" dirty="0" smtClean="0">
                <a:solidFill>
                  <a:srgbClr val="0033CC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|</a:t>
            </a:r>
            <a:endParaRPr lang="en-US" sz="2400" b="1" dirty="0">
              <a:solidFill>
                <a:srgbClr val="0033CC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83735" y="3620154"/>
            <a:ext cx="7909561" cy="581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 </a:t>
            </a: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fMœvs‡ki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Zzjbv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Ki‡Z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cvi‡e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|</a:t>
            </a:r>
            <a:endParaRPr lang="en-US" sz="24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8495" y="4217204"/>
            <a:ext cx="7924801" cy="899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 </a:t>
            </a: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fMœvsk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¸‡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jv‡K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gv‡bi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 µ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gvbymv‡i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mvRv‡Z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cvi‡e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|</a:t>
            </a:r>
            <a:endParaRPr lang="en-US" sz="24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68495" y="4879595"/>
            <a:ext cx="7543801" cy="899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 </a:t>
            </a: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fMœvs‡ki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†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hvM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 I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we‡qvM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Ki‡Z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cvi‡e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|</a:t>
            </a:r>
            <a:endParaRPr lang="en-US" sz="24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5734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4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="" xmlns:p14="http://schemas.microsoft.com/office/powerpoint/2010/main" val="938836698"/>
              </p:ext>
            </p:extLst>
          </p:nvPr>
        </p:nvGraphicFramePr>
        <p:xfrm>
          <a:off x="3232597" y="379547"/>
          <a:ext cx="3530958" cy="2958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325264" y="504688"/>
            <a:ext cx="3530958" cy="2958205"/>
            <a:chOff x="4994856" y="1047124"/>
            <a:chExt cx="3530958" cy="2958205"/>
          </a:xfrm>
        </p:grpSpPr>
        <mc:AlternateContent xmlns:mc="http://schemas.openxmlformats.org/markup-compatibility/2006">
          <mc:Choice xmlns="" xmlns:a14="http://schemas.microsoft.com/office/drawing/2010/main" Requires="a14">
            <p:graphicFrame>
              <p:nvGraphicFramePr>
                <p:cNvPr id="3" name="Chart 2"/>
                <p:cNvGraphicFramePr/>
                <p:nvPr>
                  <p:extLst>
                    <p:ext uri="{D42A27DB-BD31-4B8C-83A1-F6EECF244321}">
                      <p14:modId xmlns:p14="http://schemas.microsoft.com/office/powerpoint/2010/main" val="3625570152"/>
                    </p:ext>
                  </p:extLst>
                </p:nvPr>
              </p:nvGraphicFramePr>
              <p:xfrm>
                <a:off x="4994856" y="1047124"/>
                <a:ext cx="3530958" cy="295820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</mc:Choice>
          <mc:Fallback>
            <p:graphicFrame>
              <p:nvGraphicFramePr>
                <p:cNvPr id="3" name="Chart 2"/>
                <p:cNvGraphicFramePr/>
                <p:nvPr>
                  <p:extLst>
                    <p:ext uri="{D42A27DB-BD31-4B8C-83A1-F6EECF244321}">
                      <p14:modId xmlns:a14="http://schemas.microsoft.com/office/drawing/2010/main" xmlns="" xmlns:p14="http://schemas.microsoft.com/office/powerpoint/2010/main" val="3625570152"/>
                    </p:ext>
                  </p:extLst>
                </p:nvPr>
              </p:nvGraphicFramePr>
              <p:xfrm>
                <a:off x="4994856" y="1047124"/>
                <a:ext cx="3530958" cy="295820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898522" y="1485163"/>
                  <a:ext cx="463639" cy="81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36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bn-BD" sz="360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১</m:t>
                                </m:r>
                              </m:num>
                              <m:den>
                                <m:r>
                                  <a:rPr lang="bn-BD" sz="360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৪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8522" y="1485163"/>
                  <a:ext cx="463639" cy="81477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877316" y="2528352"/>
                  <a:ext cx="463639" cy="774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36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bn-BD" sz="360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৩</m:t>
                                </m:r>
                              </m:num>
                              <m:den>
                                <m:r>
                                  <a:rPr lang="bn-BD" sz="360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৪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7316" y="2528352"/>
                  <a:ext cx="463639" cy="77444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/>
          <p:cNvSpPr txBox="1"/>
          <p:nvPr/>
        </p:nvSpPr>
        <p:spPr>
          <a:xfrm>
            <a:off x="3988905" y="3392557"/>
            <a:ext cx="2067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cÖK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…Z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fMœvsk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643271" y="5102088"/>
                <a:ext cx="6559825" cy="829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n w="0"/>
                    <a:solidFill>
                      <a:srgbClr val="0000F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MJ" pitchFamily="2" charset="0"/>
                    <a:cs typeface="SutonnyMJ" pitchFamily="2" charset="0"/>
                  </a:rPr>
                  <a:t>AcÖK…Z </a:t>
                </a:r>
                <a:r>
                  <a:rPr lang="en-US" sz="3600" dirty="0" err="1" smtClean="0">
                    <a:ln w="0"/>
                    <a:solidFill>
                      <a:srgbClr val="0000F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MJ" pitchFamily="2" charset="0"/>
                    <a:cs typeface="SutonnyMJ" pitchFamily="2" charset="0"/>
                  </a:rPr>
                  <a:t>fMœvskt</a:t>
                </a:r>
                <a:r>
                  <a:rPr lang="bn-BD" sz="3600" dirty="0" smtClean="0">
                    <a:ln w="0"/>
                    <a:solidFill>
                      <a:srgbClr val="0000F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3600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3600" i="1" smtClean="0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600" i="1" smtClean="0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৩</m:t>
                            </m:r>
                          </m:num>
                          <m:den>
                            <m:r>
                              <a:rPr lang="bn-BD" sz="3600" i="1" smtClean="0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600" dirty="0" smtClean="0">
                    <a:ln w="0"/>
                    <a:solidFill>
                      <a:srgbClr val="0000F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bn-BD" sz="3600" dirty="0" smtClean="0">
                    <a:ln w="0"/>
                    <a:solidFill>
                      <a:srgbClr val="0000F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smtClean="0">
                    <a:ln w="0"/>
                    <a:solidFill>
                      <a:srgbClr val="0000F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3600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3600" i="1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600" i="1" smtClean="0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৫</m:t>
                            </m:r>
                          </m:num>
                          <m:den>
                            <m:r>
                              <a:rPr lang="bn-BD" sz="3600" i="1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600" dirty="0" smtClean="0">
                    <a:ln w="0"/>
                    <a:solidFill>
                      <a:srgbClr val="0000F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bn-BD" sz="3600" dirty="0" smtClean="0">
                    <a:ln w="0"/>
                    <a:solidFill>
                      <a:srgbClr val="0000F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3600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3600" i="1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600" i="1" smtClean="0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৮</m:t>
                            </m:r>
                          </m:num>
                          <m:den>
                            <m:r>
                              <a:rPr lang="bn-BD" sz="3600" i="1" smtClean="0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৫</m:t>
                            </m:r>
                          </m:den>
                        </m:f>
                      </m:e>
                    </m:box>
                  </m:oMath>
                </a14:m>
                <a:r>
                  <a:rPr lang="bn-BD" sz="3600" dirty="0" smtClean="0">
                    <a:ln w="0"/>
                    <a:solidFill>
                      <a:srgbClr val="0000F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n w="0"/>
                    <a:solidFill>
                      <a:srgbClr val="0000F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MJ" pitchFamily="2" charset="0"/>
                    <a:cs typeface="SutonnyMJ" pitchFamily="2" charset="0"/>
                  </a:rPr>
                  <a:t>BZ¨vw</a:t>
                </a:r>
                <a:r>
                  <a:rPr lang="en-US" sz="3600" dirty="0" smtClean="0">
                    <a:ln w="0"/>
                    <a:solidFill>
                      <a:srgbClr val="0000F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MJ" pitchFamily="2" charset="0"/>
                    <a:cs typeface="SutonnyMJ" pitchFamily="2" charset="0"/>
                  </a:rPr>
                  <a:t>`|</a:t>
                </a:r>
                <a:endParaRPr lang="en-US" sz="3600" dirty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271" y="5102088"/>
                <a:ext cx="6559825" cy="829522"/>
              </a:xfrm>
              <a:prstGeom prst="rect">
                <a:avLst/>
              </a:prstGeom>
              <a:blipFill rotWithShape="0">
                <a:blip r:embed="rId8"/>
                <a:stretch>
                  <a:fillRect l="-3160" t="-4412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76857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57152" y="1363927"/>
            <a:ext cx="5975799" cy="2884869"/>
            <a:chOff x="1857152" y="1278334"/>
            <a:chExt cx="5975799" cy="2884869"/>
          </a:xfrm>
        </p:grpSpPr>
        <p:grpSp>
          <p:nvGrpSpPr>
            <p:cNvPr id="4" name="Group 3"/>
            <p:cNvGrpSpPr/>
            <p:nvPr/>
          </p:nvGrpSpPr>
          <p:grpSpPr>
            <a:xfrm>
              <a:off x="1857152" y="1278334"/>
              <a:ext cx="5975799" cy="2884869"/>
              <a:chOff x="1948938" y="2014950"/>
              <a:chExt cx="5975799" cy="2884869"/>
            </a:xfrm>
          </p:grpSpPr>
          <mc:AlternateContent xmlns:mc="http://schemas.openxmlformats.org/markup-compatibility/2006">
            <mc:Choice xmlns="" xmlns:a14="http://schemas.microsoft.com/office/drawing/2010/main" Requires="a14">
              <p:graphicFrame>
                <p:nvGraphicFramePr>
                  <p:cNvPr id="6" name="Chart 5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217806621"/>
                      </p:ext>
                    </p:extLst>
                  </p:nvPr>
                </p:nvGraphicFramePr>
                <p:xfrm>
                  <a:off x="1948938" y="2014950"/>
                  <a:ext cx="2987899" cy="2884869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2"/>
                  </a:graphicData>
                </a:graphic>
              </p:graphicFrame>
            </mc:Choice>
            <mc:Fallback>
              <p:graphicFrame>
                <p:nvGraphicFramePr>
                  <p:cNvPr id="6" name="Chart 5"/>
                  <p:cNvGraphicFramePr/>
                  <p:nvPr>
                    <p:extLst>
                      <p:ext uri="{D42A27DB-BD31-4B8C-83A1-F6EECF244321}">
                        <p14:modId xmlns:a14="http://schemas.microsoft.com/office/drawing/2010/main" xmlns="" xmlns:p14="http://schemas.microsoft.com/office/powerpoint/2010/main" val="2217806621"/>
                      </p:ext>
                    </p:extLst>
                  </p:nvPr>
                </p:nvGraphicFramePr>
                <p:xfrm>
                  <a:off x="1948938" y="2014950"/>
                  <a:ext cx="2987899" cy="2884869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</mc:Fallback>
          </mc:AlternateContent>
          <mc:AlternateContent xmlns:mc="http://schemas.openxmlformats.org/markup-compatibility/2006">
            <mc:Choice xmlns="" xmlns:a14="http://schemas.microsoft.com/office/drawing/2010/main" Requires="a14">
              <p:graphicFrame>
                <p:nvGraphicFramePr>
                  <p:cNvPr id="7" name="Chart 6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1525333633"/>
                      </p:ext>
                    </p:extLst>
                  </p:nvPr>
                </p:nvGraphicFramePr>
                <p:xfrm>
                  <a:off x="4833807" y="2033211"/>
                  <a:ext cx="3090930" cy="2866607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4"/>
                  </a:graphicData>
                </a:graphic>
              </p:graphicFrame>
            </mc:Choice>
            <mc:Fallback>
              <p:graphicFrame>
                <p:nvGraphicFramePr>
                  <p:cNvPr id="7" name="Chart 6"/>
                  <p:cNvGraphicFramePr/>
                  <p:nvPr>
                    <p:extLst>
                      <p:ext uri="{D42A27DB-BD31-4B8C-83A1-F6EECF244321}">
                        <p14:modId xmlns:a14="http://schemas.microsoft.com/office/drawing/2010/main" xmlns="" xmlns:p14="http://schemas.microsoft.com/office/powerpoint/2010/main" val="1525333633"/>
                      </p:ext>
                    </p:extLst>
                  </p:nvPr>
                </p:nvGraphicFramePr>
                <p:xfrm>
                  <a:off x="4833807" y="2033211"/>
                  <a:ext cx="3090930" cy="2866607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5"/>
                  </a:graphicData>
                </a:graphic>
              </p:graphicFrame>
            </mc:Fallback>
          </mc:AlternateContent>
        </p:grpSp>
        <p:grpSp>
          <p:nvGrpSpPr>
            <p:cNvPr id="2" name="Group 1"/>
            <p:cNvGrpSpPr/>
            <p:nvPr/>
          </p:nvGrpSpPr>
          <p:grpSpPr>
            <a:xfrm>
              <a:off x="3134895" y="1952003"/>
              <a:ext cx="2441376" cy="814775"/>
              <a:chOff x="3134895" y="1952003"/>
              <a:chExt cx="2441376" cy="814775"/>
            </a:xfrm>
          </p:grpSpPr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5112632" y="1952003"/>
                    <a:ext cx="463639" cy="81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3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bn-BD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১</m:t>
                                  </m:r>
                                </m:num>
                                <m:den>
                                  <m:r>
                                    <a:rPr lang="bn-BD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৪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en-US" sz="36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mc:Choice>
            <mc:Fallback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2632" y="1952003"/>
                    <a:ext cx="463639" cy="81477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3134895" y="2049323"/>
                    <a:ext cx="463639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r>
                                <m:rPr>
                                  <m:brk m:alnAt="63"/>
                                </m:rPr>
                                <a:rPr lang="bn-BD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১</m:t>
                              </m:r>
                            </m:e>
                          </m:box>
                        </m:oMath>
                      </m:oMathPara>
                    </a14:m>
                    <a:endParaRPr lang="en-US" sz="36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mc:Choice>
            <mc:Fallback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4895" y="2049323"/>
                    <a:ext cx="463639" cy="64633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0" name="TextBox 9"/>
          <p:cNvSpPr txBox="1"/>
          <p:nvPr/>
        </p:nvSpPr>
        <p:spPr>
          <a:xfrm>
            <a:off x="3285812" y="717596"/>
            <a:ext cx="2592912" cy="64633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wgkÖ</a:t>
            </a:r>
            <a:r>
              <a:rPr lang="en-US" sz="3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fMœvskt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306439" y="3855925"/>
                <a:ext cx="4936549" cy="781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wgkÖ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fMœvskwU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wjL‡Z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nqt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BD" sz="3600" dirty="0" smtClean="0">
                    <a:solidFill>
                      <a:srgbClr val="0000FF"/>
                    </a:solidFill>
                    <a:cs typeface="NikoshBAN" panose="02000000000000000000" pitchFamily="2" charset="0"/>
                  </a:rPr>
                  <a:t>১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৩</m:t>
                            </m:r>
                          </m:num>
                          <m:den>
                            <m:r>
                              <a:rPr lang="bn-BD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৪</m:t>
                            </m:r>
                          </m:den>
                        </m:f>
                      </m:e>
                    </m:box>
                  </m:oMath>
                </a14:m>
                <a:endParaRPr lang="en-US" sz="36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439" y="3855925"/>
                <a:ext cx="4936549" cy="781881"/>
              </a:xfrm>
              <a:prstGeom prst="rect">
                <a:avLst/>
              </a:prstGeom>
              <a:blipFill rotWithShape="0">
                <a:blip r:embed="rId8"/>
                <a:stretch>
                  <a:fillRect l="-3704" t="-7031" b="-28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50812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93183" y="347015"/>
            <a:ext cx="8770513" cy="4405289"/>
            <a:chOff x="373487" y="269742"/>
            <a:chExt cx="8770513" cy="4405289"/>
          </a:xfrm>
        </p:grpSpPr>
        <p:grpSp>
          <p:nvGrpSpPr>
            <p:cNvPr id="2" name="Group 1"/>
            <p:cNvGrpSpPr/>
            <p:nvPr/>
          </p:nvGrpSpPr>
          <p:grpSpPr>
            <a:xfrm>
              <a:off x="373487" y="269742"/>
              <a:ext cx="8770513" cy="4405289"/>
              <a:chOff x="261870" y="3071253"/>
              <a:chExt cx="7566339" cy="3690512"/>
            </a:xfrm>
          </p:grpSpPr>
          <mc:AlternateContent xmlns:mc="http://schemas.openxmlformats.org/markup-compatibility/2006">
            <mc:Choice xmlns="" xmlns:a14="http://schemas.microsoft.com/office/drawing/2010/main" Requires="a14">
              <p:graphicFrame>
                <p:nvGraphicFramePr>
                  <p:cNvPr id="3" name="Chart 2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3583992597"/>
                      </p:ext>
                    </p:extLst>
                  </p:nvPr>
                </p:nvGraphicFramePr>
                <p:xfrm>
                  <a:off x="261870" y="3090928"/>
                  <a:ext cx="3846490" cy="3670837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</mc:Choice>
            <mc:Fallback>
              <p:graphicFrame>
                <p:nvGraphicFramePr>
                  <p:cNvPr id="3" name="Chart 2"/>
                  <p:cNvGraphicFramePr/>
                  <p:nvPr>
                    <p:extLst>
                      <p:ext uri="{D42A27DB-BD31-4B8C-83A1-F6EECF244321}">
                        <p14:modId xmlns:a14="http://schemas.microsoft.com/office/drawing/2010/main" xmlns="" xmlns:p14="http://schemas.microsoft.com/office/powerpoint/2010/main" val="3583992597"/>
                      </p:ext>
                    </p:extLst>
                  </p:nvPr>
                </p:nvGraphicFramePr>
                <p:xfrm>
                  <a:off x="261870" y="3090928"/>
                  <a:ext cx="3846490" cy="3670837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4"/>
                  </a:graphicData>
                </a:graphic>
              </p:graphicFrame>
            </mc:Fallback>
          </mc:AlternateContent>
          <mc:AlternateContent xmlns:mc="http://schemas.openxmlformats.org/markup-compatibility/2006">
            <mc:Choice xmlns="" xmlns:a14="http://schemas.microsoft.com/office/drawing/2010/main" Requires="a14">
              <p:graphicFrame>
                <p:nvGraphicFramePr>
                  <p:cNvPr id="4" name="Chart 3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3670704618"/>
                      </p:ext>
                    </p:extLst>
                  </p:nvPr>
                </p:nvGraphicFramePr>
                <p:xfrm>
                  <a:off x="3981719" y="3071253"/>
                  <a:ext cx="3846490" cy="3670837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5"/>
                  </a:graphicData>
                </a:graphic>
              </p:graphicFrame>
            </mc:Choice>
            <mc:Fallback>
              <p:graphicFrame>
                <p:nvGraphicFramePr>
                  <p:cNvPr id="4" name="Chart 3"/>
                  <p:cNvGraphicFramePr/>
                  <p:nvPr>
                    <p:extLst>
                      <p:ext uri="{D42A27DB-BD31-4B8C-83A1-F6EECF244321}">
                        <p14:modId xmlns:a14="http://schemas.microsoft.com/office/drawing/2010/main" xmlns="" xmlns:p14="http://schemas.microsoft.com/office/powerpoint/2010/main" val="3110257759"/>
                      </p:ext>
                    </p:extLst>
                  </p:nvPr>
                </p:nvGraphicFramePr>
                <p:xfrm>
                  <a:off x="3981719" y="3071253"/>
                  <a:ext cx="3846490" cy="3670837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6"/>
                  </a:graphicData>
                </a:graphic>
              </p:graphicFrame>
            </mc:Fallback>
          </mc:AlternateContent>
        </p:grp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833351" y="1613952"/>
                  <a:ext cx="463639" cy="774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3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bn-BD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৩</m:t>
                                </m:r>
                              </m:num>
                              <m:den>
                                <m:r>
                                  <a:rPr lang="bn-BD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৪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3351" y="1613952"/>
                  <a:ext cx="463639" cy="77444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712889" y="2129107"/>
                  <a:ext cx="463639" cy="81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bn-BD" sz="36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১</m:t>
                                </m:r>
                              </m:num>
                              <m:den>
                                <m:r>
                                  <a:rPr lang="bn-BD" sz="36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৪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2889" y="2129107"/>
                  <a:ext cx="463639" cy="81477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 rot="4393920">
                  <a:off x="5473518" y="1933278"/>
                  <a:ext cx="463639" cy="81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bn-BD" sz="36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১</m:t>
                                </m:r>
                              </m:num>
                              <m:den>
                                <m:r>
                                  <a:rPr lang="bn-BD" sz="36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৮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4393920">
                  <a:off x="5473518" y="1933278"/>
                  <a:ext cx="463639" cy="81477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 rot="2992599">
                  <a:off x="6255740" y="2322855"/>
                  <a:ext cx="463639" cy="81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bn-BD" sz="36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১</m:t>
                                </m:r>
                              </m:num>
                              <m:den>
                                <m:r>
                                  <a:rPr lang="bn-BD" sz="36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৮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992599">
                  <a:off x="6255740" y="2322855"/>
                  <a:ext cx="463639" cy="81477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 rot="21071383">
                  <a:off x="7082167" y="1542921"/>
                  <a:ext cx="463639" cy="81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3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bn-BD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৬</m:t>
                                </m:r>
                              </m:num>
                              <m:den>
                                <m:r>
                                  <a:rPr lang="bn-BD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৮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71383">
                  <a:off x="7082167" y="1542921"/>
                  <a:ext cx="463639" cy="81477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708743" y="3673795"/>
                <a:ext cx="3752950" cy="803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bn-BD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3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</m:t>
                            </m:r>
                          </m:num>
                          <m:den>
                            <m:r>
                              <a:rPr lang="bn-BD" sz="3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৪</m:t>
                            </m:r>
                          </m:den>
                        </m:f>
                      </m:e>
                    </m:box>
                  </m:oMath>
                </a14:m>
                <a:r>
                  <a:rPr lang="bn-BD" sz="3600" b="1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b="1" dirty="0" err="1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3600" b="1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600" b="1" dirty="0" err="1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mgZzj</a:t>
                </a:r>
                <a:r>
                  <a:rPr lang="en-US" sz="3600" b="1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600" b="1" dirty="0" err="1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fMœvskt</a:t>
                </a:r>
                <a:r>
                  <a:rPr lang="bn-BD" sz="3600" b="1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3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</m:num>
                          <m:den>
                            <m:r>
                              <a:rPr lang="bn-BD" sz="3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৮</m:t>
                            </m:r>
                          </m:den>
                        </m:f>
                      </m:e>
                    </m:box>
                  </m:oMath>
                </a14:m>
                <a:endParaRPr lang="en-US" sz="3600" b="1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743" y="3673795"/>
                <a:ext cx="3752950" cy="803105"/>
              </a:xfrm>
              <a:prstGeom prst="rect">
                <a:avLst/>
              </a:prstGeom>
              <a:blipFill rotWithShape="0">
                <a:blip r:embed="rId12"/>
                <a:stretch>
                  <a:fillRect l="-162" t="-2290" b="-27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2708743" y="4759455"/>
                <a:ext cx="4004622" cy="8011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bn-BD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৩</m:t>
                            </m:r>
                          </m:num>
                          <m:den>
                            <m:r>
                              <a:rPr lang="bn-BD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৪</m:t>
                            </m:r>
                          </m:den>
                        </m:f>
                      </m:e>
                    </m:box>
                  </m:oMath>
                </a14:m>
                <a:r>
                  <a:rPr lang="bn-BD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3600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600" dirty="0" err="1" smtClean="0">
                    <a:latin typeface="SutonnyMJ" pitchFamily="2" charset="0"/>
                    <a:cs typeface="SutonnyMJ" pitchFamily="2" charset="0"/>
                  </a:rPr>
                  <a:t>mgZzj</a:t>
                </a:r>
                <a:r>
                  <a:rPr lang="en-US" sz="3600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600" dirty="0" err="1" smtClean="0">
                    <a:latin typeface="SutonnyMJ" pitchFamily="2" charset="0"/>
                    <a:cs typeface="SutonnyMJ" pitchFamily="2" charset="0"/>
                  </a:rPr>
                  <a:t>fMœvskt</a:t>
                </a:r>
                <a:r>
                  <a:rPr lang="bn-BD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৬</m:t>
                            </m:r>
                          </m:num>
                          <m:den>
                            <m:r>
                              <a:rPr lang="bn-BD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৮</m:t>
                            </m:r>
                          </m:den>
                        </m:f>
                      </m:e>
                    </m:box>
                  </m:oMath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743" y="4759455"/>
                <a:ext cx="4004622" cy="801117"/>
              </a:xfrm>
              <a:prstGeom prst="rect">
                <a:avLst/>
              </a:prstGeom>
              <a:blipFill rotWithShape="0">
                <a:blip r:embed="rId13"/>
                <a:stretch>
                  <a:fillRect t="-3053" b="-26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359354" y="321547"/>
            <a:ext cx="2486996" cy="804534"/>
          </a:xfrm>
          <a:prstGeom prst="rect">
            <a:avLst/>
          </a:prstGeom>
        </p:spPr>
        <p:txBody>
          <a:bodyPr wrap="none">
            <a:prstTxWarp prst="textDoubleWave1">
              <a:avLst/>
            </a:prstTxWarp>
            <a:spAutoFit/>
          </a:bodyPr>
          <a:lstStyle/>
          <a:p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mgZzj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fMœvskt</a:t>
            </a:r>
            <a:endParaRPr lang="en-US" sz="36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9020" y="5795029"/>
            <a:ext cx="8339380" cy="83437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fMœvs‡ki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je I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ni‡K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k~b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Qvov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GKB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¸Y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fvM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cÖ`Ë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fMœvs‡ki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mgZzj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fMœvsk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267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5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1243</TotalTime>
  <Words>1004</Words>
  <Application>Microsoft Office PowerPoint</Application>
  <PresentationFormat>On-screen Show (4:3)</PresentationFormat>
  <Paragraphs>295</Paragraphs>
  <Slides>24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Metro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User</cp:lastModifiedBy>
  <cp:revision>195</cp:revision>
  <dcterms:created xsi:type="dcterms:W3CDTF">2014-12-03T22:23:16Z</dcterms:created>
  <dcterms:modified xsi:type="dcterms:W3CDTF">2015-09-01T04:51:48Z</dcterms:modified>
</cp:coreProperties>
</file>